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0"/>
  </p:notesMasterIdLst>
  <p:sldIdLst>
    <p:sldId id="2147483285" r:id="rId3"/>
    <p:sldId id="2147483266" r:id="rId4"/>
    <p:sldId id="2147483286" r:id="rId5"/>
    <p:sldId id="2147483257" r:id="rId6"/>
    <p:sldId id="2147483287" r:id="rId7"/>
    <p:sldId id="2147483268" r:id="rId8"/>
    <p:sldId id="2147483288" r:id="rId9"/>
    <p:sldId id="2147483267" r:id="rId10"/>
    <p:sldId id="2147483289" r:id="rId11"/>
    <p:sldId id="2147483292" r:id="rId12"/>
    <p:sldId id="2147483290" r:id="rId13"/>
    <p:sldId id="2147483293" r:id="rId14"/>
    <p:sldId id="2147483291" r:id="rId15"/>
    <p:sldId id="2147483294" r:id="rId16"/>
    <p:sldId id="2147483295" r:id="rId17"/>
    <p:sldId id="266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apter 2" id="{EF73F755-B588-4C49-BCEF-BB5EE9DC3C2B}">
          <p14:sldIdLst>
            <p14:sldId id="2147483285"/>
            <p14:sldId id="2147483266"/>
            <p14:sldId id="2147483286"/>
            <p14:sldId id="2147483257"/>
            <p14:sldId id="2147483287"/>
            <p14:sldId id="2147483268"/>
            <p14:sldId id="2147483288"/>
            <p14:sldId id="2147483267"/>
            <p14:sldId id="2147483289"/>
            <p14:sldId id="2147483292"/>
            <p14:sldId id="2147483290"/>
            <p14:sldId id="2147483293"/>
            <p14:sldId id="2147483291"/>
            <p14:sldId id="2147483294"/>
            <p14:sldId id="2147483295"/>
            <p14:sldId id="26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80"/>
    <p:restoredTop sz="96801"/>
  </p:normalViewPr>
  <p:slideViewPr>
    <p:cSldViewPr snapToGrid="0">
      <p:cViewPr>
        <p:scale>
          <a:sx n="130" d="100"/>
          <a:sy n="130" d="100"/>
        </p:scale>
        <p:origin x="-8" y="-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46B424-6DC7-6142-8592-A2CFF45E8A6A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F49CA0C-228D-6A45-8A5A-ADB625B13776}">
      <dgm:prSet custT="1"/>
      <dgm:spPr>
        <a:solidFill>
          <a:schemeClr val="bg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pPr>
            <a:buFont typeface="Calibri" panose="020F0502020204030204" pitchFamily="34" charset="0"/>
            <a:buChar char="•"/>
          </a:pPr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GPUs</a:t>
          </a:r>
          <a:endParaRPr lang="en-IN" sz="1000" b="1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EF45A089-D3A6-954F-8EAC-F606493803E9}" type="parTrans" cxnId="{8D5B9BAC-2063-8744-A1E5-3597EAF0E2F8}">
      <dgm:prSet/>
      <dgm:spPr/>
      <dgm:t>
        <a:bodyPr/>
        <a:lstStyle/>
        <a:p>
          <a:endParaRPr lang="en-GB"/>
        </a:p>
      </dgm:t>
    </dgm:pt>
    <dgm:pt modelId="{6EA2C580-3D76-BB43-BBED-AA276CCCB238}" type="sibTrans" cxnId="{8D5B9BAC-2063-8744-A1E5-3597EAF0E2F8}">
      <dgm:prSet/>
      <dgm:spPr/>
      <dgm:t>
        <a:bodyPr/>
        <a:lstStyle/>
        <a:p>
          <a:endParaRPr lang="en-GB"/>
        </a:p>
      </dgm:t>
    </dgm:pt>
    <dgm:pt modelId="{4614828E-0801-0F4B-99E1-62BF36671468}">
      <dgm:prSet custT="1"/>
      <dgm:spPr>
        <a:solidFill>
          <a:schemeClr val="bg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pPr>
            <a:buFont typeface="Calibri" panose="020F0502020204030204" pitchFamily="34" charset="0"/>
            <a:buChar char="•"/>
          </a:pPr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Trainium</a:t>
          </a:r>
          <a:endParaRPr lang="en-IN" sz="1000" b="1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A9307C8-7A34-344B-9038-FFB1A11C592D}" type="parTrans" cxnId="{18EF66C1-15C0-2442-A5DD-28E1819FB3FD}">
      <dgm:prSet/>
      <dgm:spPr/>
      <dgm:t>
        <a:bodyPr/>
        <a:lstStyle/>
        <a:p>
          <a:endParaRPr lang="en-GB"/>
        </a:p>
      </dgm:t>
    </dgm:pt>
    <dgm:pt modelId="{A7849B75-3E98-E546-9108-7C3004BB3800}" type="sibTrans" cxnId="{18EF66C1-15C0-2442-A5DD-28E1819FB3FD}">
      <dgm:prSet/>
      <dgm:spPr/>
      <dgm:t>
        <a:bodyPr/>
        <a:lstStyle/>
        <a:p>
          <a:endParaRPr lang="en-GB"/>
        </a:p>
      </dgm:t>
    </dgm:pt>
    <dgm:pt modelId="{45704C87-4B25-F547-B20C-1DE174E37AF5}">
      <dgm:prSet custT="1"/>
      <dgm:spPr>
        <a:solidFill>
          <a:schemeClr val="bg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pPr>
            <a:buFont typeface="Calibri" panose="020F0502020204030204" pitchFamily="34" charset="0"/>
            <a:buChar char="•"/>
          </a:pPr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Inferentia</a:t>
          </a:r>
          <a:endParaRPr lang="en-IN" sz="1000" b="1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28888A3C-2262-6E40-A7D9-9227EAEFA3D2}" type="parTrans" cxnId="{A5866C12-6542-884E-9921-1450534B4174}">
      <dgm:prSet/>
      <dgm:spPr/>
      <dgm:t>
        <a:bodyPr/>
        <a:lstStyle/>
        <a:p>
          <a:endParaRPr lang="en-GB"/>
        </a:p>
      </dgm:t>
    </dgm:pt>
    <dgm:pt modelId="{E1195591-8C5C-1E4B-81B7-41A5402CDB56}" type="sibTrans" cxnId="{A5866C12-6542-884E-9921-1450534B4174}">
      <dgm:prSet/>
      <dgm:spPr/>
      <dgm:t>
        <a:bodyPr/>
        <a:lstStyle/>
        <a:p>
          <a:endParaRPr lang="en-GB"/>
        </a:p>
      </dgm:t>
    </dgm:pt>
    <dgm:pt modelId="{850522A6-165D-C640-B408-1D599B7D0D59}">
      <dgm:prSet custT="1"/>
      <dgm:spPr>
        <a:solidFill>
          <a:schemeClr val="bg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pPr>
            <a:buFont typeface="Calibri" panose="020F0502020204030204" pitchFamily="34" charset="0"/>
            <a:buChar char="•"/>
          </a:pPr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SageMaker</a:t>
          </a:r>
          <a:endParaRPr lang="en-IN" sz="1000" b="1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FC6EE58C-6D17-6A42-8292-45A1A480445E}" type="parTrans" cxnId="{6D9982AB-D122-874D-BAA2-8CAF178E5FFB}">
      <dgm:prSet/>
      <dgm:spPr/>
      <dgm:t>
        <a:bodyPr/>
        <a:lstStyle/>
        <a:p>
          <a:endParaRPr lang="en-GB"/>
        </a:p>
      </dgm:t>
    </dgm:pt>
    <dgm:pt modelId="{511BE9F9-D9FC-154E-A516-F321E4942BBF}" type="sibTrans" cxnId="{6D9982AB-D122-874D-BAA2-8CAF178E5FFB}">
      <dgm:prSet/>
      <dgm:spPr/>
      <dgm:t>
        <a:bodyPr/>
        <a:lstStyle/>
        <a:p>
          <a:endParaRPr lang="en-GB"/>
        </a:p>
      </dgm:t>
    </dgm:pt>
    <dgm:pt modelId="{183528B8-8CDB-1B48-AEF9-4A8D57B6D577}">
      <dgm:prSet custT="1"/>
      <dgm:spPr>
        <a:solidFill>
          <a:schemeClr val="bg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pPr>
            <a:buFont typeface="Calibri" panose="020F0502020204030204" pitchFamily="34" charset="0"/>
            <a:buChar char="•"/>
          </a:pPr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Ultraclusters</a:t>
          </a:r>
          <a:endParaRPr lang="en-IN" sz="1000" b="1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3FD15BE5-CB86-6E43-BFDF-185CF3AC6997}" type="parTrans" cxnId="{4D757158-BC93-B341-B725-E245AD114E6A}">
      <dgm:prSet/>
      <dgm:spPr/>
      <dgm:t>
        <a:bodyPr/>
        <a:lstStyle/>
        <a:p>
          <a:endParaRPr lang="en-GB"/>
        </a:p>
      </dgm:t>
    </dgm:pt>
    <dgm:pt modelId="{2FC1DD46-BEDF-864A-BA64-1BB670F61C22}" type="sibTrans" cxnId="{4D757158-BC93-B341-B725-E245AD114E6A}">
      <dgm:prSet/>
      <dgm:spPr/>
      <dgm:t>
        <a:bodyPr/>
        <a:lstStyle/>
        <a:p>
          <a:endParaRPr lang="en-GB"/>
        </a:p>
      </dgm:t>
    </dgm:pt>
    <dgm:pt modelId="{94331611-D155-1E41-81DF-D6E0AE876983}">
      <dgm:prSet custT="1"/>
      <dgm:spPr>
        <a:solidFill>
          <a:schemeClr val="bg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pPr>
            <a:buFont typeface="Calibri" panose="020F0502020204030204" pitchFamily="34" charset="0"/>
            <a:buChar char="•"/>
          </a:pPr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EFA</a:t>
          </a:r>
          <a:endParaRPr lang="en-IN" sz="1000" b="1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123FB6B2-2310-D842-B74F-528FBB89FF65}" type="parTrans" cxnId="{47C617BC-F2FA-F749-B034-6EDAC9FFA44E}">
      <dgm:prSet/>
      <dgm:spPr/>
      <dgm:t>
        <a:bodyPr/>
        <a:lstStyle/>
        <a:p>
          <a:endParaRPr lang="en-GB"/>
        </a:p>
      </dgm:t>
    </dgm:pt>
    <dgm:pt modelId="{A27E3549-8971-0440-AE1F-54A887F1E8C8}" type="sibTrans" cxnId="{47C617BC-F2FA-F749-B034-6EDAC9FFA44E}">
      <dgm:prSet/>
      <dgm:spPr/>
      <dgm:t>
        <a:bodyPr/>
        <a:lstStyle/>
        <a:p>
          <a:endParaRPr lang="en-GB"/>
        </a:p>
      </dgm:t>
    </dgm:pt>
    <dgm:pt modelId="{9D954040-3419-1C43-88F0-C3800E209127}">
      <dgm:prSet custT="1"/>
      <dgm:spPr>
        <a:solidFill>
          <a:schemeClr val="bg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pPr>
            <a:buFont typeface="Calibri" panose="020F0502020204030204" pitchFamily="34" charset="0"/>
            <a:buChar char="•"/>
          </a:pPr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EC2 Capacity Blocks</a:t>
          </a:r>
          <a:endParaRPr lang="en-IN" sz="1000" b="1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122088C0-910A-F747-8AAF-6468D56213F9}" type="parTrans" cxnId="{2C8A7A75-79C2-7443-9351-1EE18A49424D}">
      <dgm:prSet/>
      <dgm:spPr/>
      <dgm:t>
        <a:bodyPr/>
        <a:lstStyle/>
        <a:p>
          <a:endParaRPr lang="en-GB"/>
        </a:p>
      </dgm:t>
    </dgm:pt>
    <dgm:pt modelId="{C478FE57-3DFB-2149-A0CE-FEE22B287B4D}" type="sibTrans" cxnId="{2C8A7A75-79C2-7443-9351-1EE18A49424D}">
      <dgm:prSet/>
      <dgm:spPr/>
      <dgm:t>
        <a:bodyPr/>
        <a:lstStyle/>
        <a:p>
          <a:endParaRPr lang="en-GB"/>
        </a:p>
      </dgm:t>
    </dgm:pt>
    <dgm:pt modelId="{6B97075F-CDFE-5E47-B20B-D0AC0DABFED5}">
      <dgm:prSet custT="1"/>
      <dgm:spPr>
        <a:solidFill>
          <a:schemeClr val="bg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pPr>
            <a:buFont typeface="Calibri" panose="020F0502020204030204" pitchFamily="34" charset="0"/>
            <a:buChar char="•"/>
          </a:pPr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Nitro</a:t>
          </a:r>
          <a:endParaRPr lang="en-IN" sz="1000" b="1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862D80C4-5670-724F-8B48-39B18E3E0337}" type="parTrans" cxnId="{FA5A9E20-0C65-8F43-B879-5F0214517738}">
      <dgm:prSet/>
      <dgm:spPr/>
      <dgm:t>
        <a:bodyPr/>
        <a:lstStyle/>
        <a:p>
          <a:endParaRPr lang="en-GB"/>
        </a:p>
      </dgm:t>
    </dgm:pt>
    <dgm:pt modelId="{B65328D9-1B6C-1D48-8681-A81754EA0D0A}" type="sibTrans" cxnId="{FA5A9E20-0C65-8F43-B879-5F0214517738}">
      <dgm:prSet/>
      <dgm:spPr/>
      <dgm:t>
        <a:bodyPr/>
        <a:lstStyle/>
        <a:p>
          <a:endParaRPr lang="en-GB"/>
        </a:p>
      </dgm:t>
    </dgm:pt>
    <dgm:pt modelId="{CACD472B-0141-BC43-BA1C-920310EA29A5}">
      <dgm:prSet custT="1"/>
      <dgm:spPr>
        <a:solidFill>
          <a:schemeClr val="bg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pPr>
            <a:buFont typeface="Calibri" panose="020F0502020204030204" pitchFamily="34" charset="0"/>
            <a:buChar char="•"/>
          </a:pPr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Neuron</a:t>
          </a:r>
          <a:endParaRPr lang="en-IN" sz="1000" b="1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B12302CB-C8BB-1D49-9565-CF89F2CE351A}" type="parTrans" cxnId="{BC383351-6EB2-4046-B385-CDF345C3AAAE}">
      <dgm:prSet/>
      <dgm:spPr/>
      <dgm:t>
        <a:bodyPr/>
        <a:lstStyle/>
        <a:p>
          <a:endParaRPr lang="en-GB"/>
        </a:p>
      </dgm:t>
    </dgm:pt>
    <dgm:pt modelId="{068A06F0-4EB5-B642-BA36-E2B8FF10ADC2}" type="sibTrans" cxnId="{BC383351-6EB2-4046-B385-CDF345C3AAAE}">
      <dgm:prSet/>
      <dgm:spPr/>
      <dgm:t>
        <a:bodyPr/>
        <a:lstStyle/>
        <a:p>
          <a:endParaRPr lang="en-GB"/>
        </a:p>
      </dgm:t>
    </dgm:pt>
    <dgm:pt modelId="{7A5F472B-F504-4D4E-8D08-F8001113F059}" type="pres">
      <dgm:prSet presAssocID="{FD46B424-6DC7-6142-8592-A2CFF45E8A6A}" presName="diagram" presStyleCnt="0">
        <dgm:presLayoutVars>
          <dgm:dir/>
          <dgm:resizeHandles val="exact"/>
        </dgm:presLayoutVars>
      </dgm:prSet>
      <dgm:spPr/>
    </dgm:pt>
    <dgm:pt modelId="{3BE18D6B-941A-B84F-8048-66E89CFCC1FD}" type="pres">
      <dgm:prSet presAssocID="{0F49CA0C-228D-6A45-8A5A-ADB625B13776}" presName="node" presStyleLbl="node1" presStyleIdx="0" presStyleCnt="9">
        <dgm:presLayoutVars>
          <dgm:bulletEnabled val="1"/>
        </dgm:presLayoutVars>
      </dgm:prSet>
      <dgm:spPr/>
    </dgm:pt>
    <dgm:pt modelId="{72D9C83D-87D4-F543-A39A-EBCC3988B7F9}" type="pres">
      <dgm:prSet presAssocID="{6EA2C580-3D76-BB43-BBED-AA276CCCB238}" presName="sibTrans" presStyleCnt="0"/>
      <dgm:spPr/>
    </dgm:pt>
    <dgm:pt modelId="{7FFEF0A4-5DDD-D340-83A6-B6593BFC9807}" type="pres">
      <dgm:prSet presAssocID="{4614828E-0801-0F4B-99E1-62BF36671468}" presName="node" presStyleLbl="node1" presStyleIdx="1" presStyleCnt="9">
        <dgm:presLayoutVars>
          <dgm:bulletEnabled val="1"/>
        </dgm:presLayoutVars>
      </dgm:prSet>
      <dgm:spPr/>
    </dgm:pt>
    <dgm:pt modelId="{89646753-AFEA-3A47-8A63-95B05A62E0CE}" type="pres">
      <dgm:prSet presAssocID="{A7849B75-3E98-E546-9108-7C3004BB3800}" presName="sibTrans" presStyleCnt="0"/>
      <dgm:spPr/>
    </dgm:pt>
    <dgm:pt modelId="{8FCE2879-4B9A-F147-8256-69758B0DD484}" type="pres">
      <dgm:prSet presAssocID="{45704C87-4B25-F547-B20C-1DE174E37AF5}" presName="node" presStyleLbl="node1" presStyleIdx="2" presStyleCnt="9">
        <dgm:presLayoutVars>
          <dgm:bulletEnabled val="1"/>
        </dgm:presLayoutVars>
      </dgm:prSet>
      <dgm:spPr/>
    </dgm:pt>
    <dgm:pt modelId="{6B57AFE7-B9BD-124B-B07F-AEC922848B2D}" type="pres">
      <dgm:prSet presAssocID="{E1195591-8C5C-1E4B-81B7-41A5402CDB56}" presName="sibTrans" presStyleCnt="0"/>
      <dgm:spPr/>
    </dgm:pt>
    <dgm:pt modelId="{832C9DCC-790C-B949-BEEA-5E4B10CD5E3F}" type="pres">
      <dgm:prSet presAssocID="{850522A6-165D-C640-B408-1D599B7D0D59}" presName="node" presStyleLbl="node1" presStyleIdx="3" presStyleCnt="9">
        <dgm:presLayoutVars>
          <dgm:bulletEnabled val="1"/>
        </dgm:presLayoutVars>
      </dgm:prSet>
      <dgm:spPr/>
    </dgm:pt>
    <dgm:pt modelId="{19EBA1A0-84AD-6F4B-85C5-970F76A7F63D}" type="pres">
      <dgm:prSet presAssocID="{511BE9F9-D9FC-154E-A516-F321E4942BBF}" presName="sibTrans" presStyleCnt="0"/>
      <dgm:spPr/>
    </dgm:pt>
    <dgm:pt modelId="{109C403D-55A0-C942-A896-F59AEE7C88A6}" type="pres">
      <dgm:prSet presAssocID="{183528B8-8CDB-1B48-AEF9-4A8D57B6D577}" presName="node" presStyleLbl="node1" presStyleIdx="4" presStyleCnt="9">
        <dgm:presLayoutVars>
          <dgm:bulletEnabled val="1"/>
        </dgm:presLayoutVars>
      </dgm:prSet>
      <dgm:spPr/>
    </dgm:pt>
    <dgm:pt modelId="{A46A6E74-F51A-C546-AE71-F4090D666F50}" type="pres">
      <dgm:prSet presAssocID="{2FC1DD46-BEDF-864A-BA64-1BB670F61C22}" presName="sibTrans" presStyleCnt="0"/>
      <dgm:spPr/>
    </dgm:pt>
    <dgm:pt modelId="{CDA34FB8-7184-A94C-AB56-75CC9F5504C1}" type="pres">
      <dgm:prSet presAssocID="{94331611-D155-1E41-81DF-D6E0AE876983}" presName="node" presStyleLbl="node1" presStyleIdx="5" presStyleCnt="9">
        <dgm:presLayoutVars>
          <dgm:bulletEnabled val="1"/>
        </dgm:presLayoutVars>
      </dgm:prSet>
      <dgm:spPr/>
    </dgm:pt>
    <dgm:pt modelId="{0B03118F-6943-2D48-BD12-D819CB9AED05}" type="pres">
      <dgm:prSet presAssocID="{A27E3549-8971-0440-AE1F-54A887F1E8C8}" presName="sibTrans" presStyleCnt="0"/>
      <dgm:spPr/>
    </dgm:pt>
    <dgm:pt modelId="{037B4FB4-7536-A34C-B3B9-D88446A5CA87}" type="pres">
      <dgm:prSet presAssocID="{9D954040-3419-1C43-88F0-C3800E209127}" presName="node" presStyleLbl="node1" presStyleIdx="6" presStyleCnt="9">
        <dgm:presLayoutVars>
          <dgm:bulletEnabled val="1"/>
        </dgm:presLayoutVars>
      </dgm:prSet>
      <dgm:spPr/>
    </dgm:pt>
    <dgm:pt modelId="{E35A3EC1-263D-4447-8E42-B2718E7C6004}" type="pres">
      <dgm:prSet presAssocID="{C478FE57-3DFB-2149-A0CE-FEE22B287B4D}" presName="sibTrans" presStyleCnt="0"/>
      <dgm:spPr/>
    </dgm:pt>
    <dgm:pt modelId="{C45C5CD6-F21D-DA45-9178-C4886765B564}" type="pres">
      <dgm:prSet presAssocID="{6B97075F-CDFE-5E47-B20B-D0AC0DABFED5}" presName="node" presStyleLbl="node1" presStyleIdx="7" presStyleCnt="9">
        <dgm:presLayoutVars>
          <dgm:bulletEnabled val="1"/>
        </dgm:presLayoutVars>
      </dgm:prSet>
      <dgm:spPr/>
    </dgm:pt>
    <dgm:pt modelId="{07676031-0051-2543-B709-7CD26F3B343E}" type="pres">
      <dgm:prSet presAssocID="{B65328D9-1B6C-1D48-8681-A81754EA0D0A}" presName="sibTrans" presStyleCnt="0"/>
      <dgm:spPr/>
    </dgm:pt>
    <dgm:pt modelId="{82CDF2D7-D6B6-DE44-A447-C1F735D303C2}" type="pres">
      <dgm:prSet presAssocID="{CACD472B-0141-BC43-BA1C-920310EA29A5}" presName="node" presStyleLbl="node1" presStyleIdx="8" presStyleCnt="9">
        <dgm:presLayoutVars>
          <dgm:bulletEnabled val="1"/>
        </dgm:presLayoutVars>
      </dgm:prSet>
      <dgm:spPr/>
    </dgm:pt>
  </dgm:ptLst>
  <dgm:cxnLst>
    <dgm:cxn modelId="{A5866C12-6542-884E-9921-1450534B4174}" srcId="{FD46B424-6DC7-6142-8592-A2CFF45E8A6A}" destId="{45704C87-4B25-F547-B20C-1DE174E37AF5}" srcOrd="2" destOrd="0" parTransId="{28888A3C-2262-6E40-A7D9-9227EAEFA3D2}" sibTransId="{E1195591-8C5C-1E4B-81B7-41A5402CDB56}"/>
    <dgm:cxn modelId="{FA5A9E20-0C65-8F43-B879-5F0214517738}" srcId="{FD46B424-6DC7-6142-8592-A2CFF45E8A6A}" destId="{6B97075F-CDFE-5E47-B20B-D0AC0DABFED5}" srcOrd="7" destOrd="0" parTransId="{862D80C4-5670-724F-8B48-39B18E3E0337}" sibTransId="{B65328D9-1B6C-1D48-8681-A81754EA0D0A}"/>
    <dgm:cxn modelId="{BC383351-6EB2-4046-B385-CDF345C3AAAE}" srcId="{FD46B424-6DC7-6142-8592-A2CFF45E8A6A}" destId="{CACD472B-0141-BC43-BA1C-920310EA29A5}" srcOrd="8" destOrd="0" parTransId="{B12302CB-C8BB-1D49-9565-CF89F2CE351A}" sibTransId="{068A06F0-4EB5-B642-BA36-E2B8FF10ADC2}"/>
    <dgm:cxn modelId="{4D757158-BC93-B341-B725-E245AD114E6A}" srcId="{FD46B424-6DC7-6142-8592-A2CFF45E8A6A}" destId="{183528B8-8CDB-1B48-AEF9-4A8D57B6D577}" srcOrd="4" destOrd="0" parTransId="{3FD15BE5-CB86-6E43-BFDF-185CF3AC6997}" sibTransId="{2FC1DD46-BEDF-864A-BA64-1BB670F61C22}"/>
    <dgm:cxn modelId="{1D77886A-715F-7041-9830-87DE4B5448D4}" type="presOf" srcId="{183528B8-8CDB-1B48-AEF9-4A8D57B6D577}" destId="{109C403D-55A0-C942-A896-F59AEE7C88A6}" srcOrd="0" destOrd="0" presId="urn:microsoft.com/office/officeart/2005/8/layout/default"/>
    <dgm:cxn modelId="{2206D774-FCB1-864F-9D2B-ED3E1DFD6B36}" type="presOf" srcId="{45704C87-4B25-F547-B20C-1DE174E37AF5}" destId="{8FCE2879-4B9A-F147-8256-69758B0DD484}" srcOrd="0" destOrd="0" presId="urn:microsoft.com/office/officeart/2005/8/layout/default"/>
    <dgm:cxn modelId="{2C8A7A75-79C2-7443-9351-1EE18A49424D}" srcId="{FD46B424-6DC7-6142-8592-A2CFF45E8A6A}" destId="{9D954040-3419-1C43-88F0-C3800E209127}" srcOrd="6" destOrd="0" parTransId="{122088C0-910A-F747-8AAF-6468D56213F9}" sibTransId="{C478FE57-3DFB-2149-A0CE-FEE22B287B4D}"/>
    <dgm:cxn modelId="{F3FC4D95-ED43-4941-A764-89A71E0A4D4C}" type="presOf" srcId="{4614828E-0801-0F4B-99E1-62BF36671468}" destId="{7FFEF0A4-5DDD-D340-83A6-B6593BFC9807}" srcOrd="0" destOrd="0" presId="urn:microsoft.com/office/officeart/2005/8/layout/default"/>
    <dgm:cxn modelId="{29B468AA-0F2E-3549-B55C-C40460985244}" type="presOf" srcId="{850522A6-165D-C640-B408-1D599B7D0D59}" destId="{832C9DCC-790C-B949-BEEA-5E4B10CD5E3F}" srcOrd="0" destOrd="0" presId="urn:microsoft.com/office/officeart/2005/8/layout/default"/>
    <dgm:cxn modelId="{6D9982AB-D122-874D-BAA2-8CAF178E5FFB}" srcId="{FD46B424-6DC7-6142-8592-A2CFF45E8A6A}" destId="{850522A6-165D-C640-B408-1D599B7D0D59}" srcOrd="3" destOrd="0" parTransId="{FC6EE58C-6D17-6A42-8292-45A1A480445E}" sibTransId="{511BE9F9-D9FC-154E-A516-F321E4942BBF}"/>
    <dgm:cxn modelId="{8D5B9BAC-2063-8744-A1E5-3597EAF0E2F8}" srcId="{FD46B424-6DC7-6142-8592-A2CFF45E8A6A}" destId="{0F49CA0C-228D-6A45-8A5A-ADB625B13776}" srcOrd="0" destOrd="0" parTransId="{EF45A089-D3A6-954F-8EAC-F606493803E9}" sibTransId="{6EA2C580-3D76-BB43-BBED-AA276CCCB238}"/>
    <dgm:cxn modelId="{47C617BC-F2FA-F749-B034-6EDAC9FFA44E}" srcId="{FD46B424-6DC7-6142-8592-A2CFF45E8A6A}" destId="{94331611-D155-1E41-81DF-D6E0AE876983}" srcOrd="5" destOrd="0" parTransId="{123FB6B2-2310-D842-B74F-528FBB89FF65}" sibTransId="{A27E3549-8971-0440-AE1F-54A887F1E8C8}"/>
    <dgm:cxn modelId="{66F8A6BD-FFAF-BA4D-AC82-0FBD1BAE33BD}" type="presOf" srcId="{94331611-D155-1E41-81DF-D6E0AE876983}" destId="{CDA34FB8-7184-A94C-AB56-75CC9F5504C1}" srcOrd="0" destOrd="0" presId="urn:microsoft.com/office/officeart/2005/8/layout/default"/>
    <dgm:cxn modelId="{18EF66C1-15C0-2442-A5DD-28E1819FB3FD}" srcId="{FD46B424-6DC7-6142-8592-A2CFF45E8A6A}" destId="{4614828E-0801-0F4B-99E1-62BF36671468}" srcOrd="1" destOrd="0" parTransId="{AA9307C8-7A34-344B-9038-FFB1A11C592D}" sibTransId="{A7849B75-3E98-E546-9108-7C3004BB3800}"/>
    <dgm:cxn modelId="{E33AD8CA-C2FF-0848-8897-1C93A950C6AE}" type="presOf" srcId="{CACD472B-0141-BC43-BA1C-920310EA29A5}" destId="{82CDF2D7-D6B6-DE44-A447-C1F735D303C2}" srcOrd="0" destOrd="0" presId="urn:microsoft.com/office/officeart/2005/8/layout/default"/>
    <dgm:cxn modelId="{6704F0D0-9442-3946-8EFE-58589729D06D}" type="presOf" srcId="{0F49CA0C-228D-6A45-8A5A-ADB625B13776}" destId="{3BE18D6B-941A-B84F-8048-66E89CFCC1FD}" srcOrd="0" destOrd="0" presId="urn:microsoft.com/office/officeart/2005/8/layout/default"/>
    <dgm:cxn modelId="{65E435EF-E158-CF43-9F25-37FA9BF7786C}" type="presOf" srcId="{9D954040-3419-1C43-88F0-C3800E209127}" destId="{037B4FB4-7536-A34C-B3B9-D88446A5CA87}" srcOrd="0" destOrd="0" presId="urn:microsoft.com/office/officeart/2005/8/layout/default"/>
    <dgm:cxn modelId="{DE82A2F2-14A3-B64A-82D2-5B14333E5136}" type="presOf" srcId="{FD46B424-6DC7-6142-8592-A2CFF45E8A6A}" destId="{7A5F472B-F504-4D4E-8D08-F8001113F059}" srcOrd="0" destOrd="0" presId="urn:microsoft.com/office/officeart/2005/8/layout/default"/>
    <dgm:cxn modelId="{1267ECF8-A477-0C41-BF53-ABBFEB5ADB51}" type="presOf" srcId="{6B97075F-CDFE-5E47-B20B-D0AC0DABFED5}" destId="{C45C5CD6-F21D-DA45-9178-C4886765B564}" srcOrd="0" destOrd="0" presId="urn:microsoft.com/office/officeart/2005/8/layout/default"/>
    <dgm:cxn modelId="{F267771A-858C-A24A-9F91-BB60FB1A4AA1}" type="presParOf" srcId="{7A5F472B-F504-4D4E-8D08-F8001113F059}" destId="{3BE18D6B-941A-B84F-8048-66E89CFCC1FD}" srcOrd="0" destOrd="0" presId="urn:microsoft.com/office/officeart/2005/8/layout/default"/>
    <dgm:cxn modelId="{0BE0E18A-65E7-184A-B4E2-6A465C735C35}" type="presParOf" srcId="{7A5F472B-F504-4D4E-8D08-F8001113F059}" destId="{72D9C83D-87D4-F543-A39A-EBCC3988B7F9}" srcOrd="1" destOrd="0" presId="urn:microsoft.com/office/officeart/2005/8/layout/default"/>
    <dgm:cxn modelId="{B9EDD0A0-2B82-8B45-BEFA-64A72AC8DD2A}" type="presParOf" srcId="{7A5F472B-F504-4D4E-8D08-F8001113F059}" destId="{7FFEF0A4-5DDD-D340-83A6-B6593BFC9807}" srcOrd="2" destOrd="0" presId="urn:microsoft.com/office/officeart/2005/8/layout/default"/>
    <dgm:cxn modelId="{A288D07A-C4D3-A34D-B2A0-A670367BC1F0}" type="presParOf" srcId="{7A5F472B-F504-4D4E-8D08-F8001113F059}" destId="{89646753-AFEA-3A47-8A63-95B05A62E0CE}" srcOrd="3" destOrd="0" presId="urn:microsoft.com/office/officeart/2005/8/layout/default"/>
    <dgm:cxn modelId="{3FB0D29A-5EAC-CB4C-B51E-BC2B50B6E974}" type="presParOf" srcId="{7A5F472B-F504-4D4E-8D08-F8001113F059}" destId="{8FCE2879-4B9A-F147-8256-69758B0DD484}" srcOrd="4" destOrd="0" presId="urn:microsoft.com/office/officeart/2005/8/layout/default"/>
    <dgm:cxn modelId="{BBA54532-2E7E-BA4F-8718-A149C708D738}" type="presParOf" srcId="{7A5F472B-F504-4D4E-8D08-F8001113F059}" destId="{6B57AFE7-B9BD-124B-B07F-AEC922848B2D}" srcOrd="5" destOrd="0" presId="urn:microsoft.com/office/officeart/2005/8/layout/default"/>
    <dgm:cxn modelId="{813C842F-ADB1-3C4B-9543-1CC58B1AF07F}" type="presParOf" srcId="{7A5F472B-F504-4D4E-8D08-F8001113F059}" destId="{832C9DCC-790C-B949-BEEA-5E4B10CD5E3F}" srcOrd="6" destOrd="0" presId="urn:microsoft.com/office/officeart/2005/8/layout/default"/>
    <dgm:cxn modelId="{763D5ABB-96BC-7E4F-B5CA-A509E45A480A}" type="presParOf" srcId="{7A5F472B-F504-4D4E-8D08-F8001113F059}" destId="{19EBA1A0-84AD-6F4B-85C5-970F76A7F63D}" srcOrd="7" destOrd="0" presId="urn:microsoft.com/office/officeart/2005/8/layout/default"/>
    <dgm:cxn modelId="{FF66816E-B5F0-6E47-A650-AFD0DC5132A1}" type="presParOf" srcId="{7A5F472B-F504-4D4E-8D08-F8001113F059}" destId="{109C403D-55A0-C942-A896-F59AEE7C88A6}" srcOrd="8" destOrd="0" presId="urn:microsoft.com/office/officeart/2005/8/layout/default"/>
    <dgm:cxn modelId="{711B9AA4-8F50-494F-9BBC-2EF44B52A3B6}" type="presParOf" srcId="{7A5F472B-F504-4D4E-8D08-F8001113F059}" destId="{A46A6E74-F51A-C546-AE71-F4090D666F50}" srcOrd="9" destOrd="0" presId="urn:microsoft.com/office/officeart/2005/8/layout/default"/>
    <dgm:cxn modelId="{01734FAC-840B-8F4D-812E-D9D413F243DF}" type="presParOf" srcId="{7A5F472B-F504-4D4E-8D08-F8001113F059}" destId="{CDA34FB8-7184-A94C-AB56-75CC9F5504C1}" srcOrd="10" destOrd="0" presId="urn:microsoft.com/office/officeart/2005/8/layout/default"/>
    <dgm:cxn modelId="{D627B00C-97F3-6148-AEF8-183A2566F4F2}" type="presParOf" srcId="{7A5F472B-F504-4D4E-8D08-F8001113F059}" destId="{0B03118F-6943-2D48-BD12-D819CB9AED05}" srcOrd="11" destOrd="0" presId="urn:microsoft.com/office/officeart/2005/8/layout/default"/>
    <dgm:cxn modelId="{527D71FB-2632-F24B-AFC9-CE46E9FABD10}" type="presParOf" srcId="{7A5F472B-F504-4D4E-8D08-F8001113F059}" destId="{037B4FB4-7536-A34C-B3B9-D88446A5CA87}" srcOrd="12" destOrd="0" presId="urn:microsoft.com/office/officeart/2005/8/layout/default"/>
    <dgm:cxn modelId="{FD8E4FAD-9034-8C42-B31E-7EDC85BA09DD}" type="presParOf" srcId="{7A5F472B-F504-4D4E-8D08-F8001113F059}" destId="{E35A3EC1-263D-4447-8E42-B2718E7C6004}" srcOrd="13" destOrd="0" presId="urn:microsoft.com/office/officeart/2005/8/layout/default"/>
    <dgm:cxn modelId="{ADFABB8E-8D77-394D-97BD-C29DB1AE6075}" type="presParOf" srcId="{7A5F472B-F504-4D4E-8D08-F8001113F059}" destId="{C45C5CD6-F21D-DA45-9178-C4886765B564}" srcOrd="14" destOrd="0" presId="urn:microsoft.com/office/officeart/2005/8/layout/default"/>
    <dgm:cxn modelId="{4A59356D-EDAD-C44C-8CC0-715712F7D388}" type="presParOf" srcId="{7A5F472B-F504-4D4E-8D08-F8001113F059}" destId="{07676031-0051-2543-B709-7CD26F3B343E}" srcOrd="15" destOrd="0" presId="urn:microsoft.com/office/officeart/2005/8/layout/default"/>
    <dgm:cxn modelId="{B81ECDF5-A1A4-4E4E-92A9-D4CC89DCD4D6}" type="presParOf" srcId="{7A5F472B-F504-4D4E-8D08-F8001113F059}" destId="{82CDF2D7-D6B6-DE44-A447-C1F735D303C2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26B97A0-27AA-594D-98EA-1DF68FC2D261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1FEA24B-C5B3-B042-8280-55E1C51D44C5}">
      <dgm:prSet phldrT="[Text]" custT="1"/>
      <dgm:spPr/>
      <dgm:t>
        <a:bodyPr/>
        <a:lstStyle/>
        <a:p>
          <a:r>
            <a:rPr lang="en-GB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Deployment</a:t>
          </a:r>
        </a:p>
      </dgm:t>
    </dgm:pt>
    <dgm:pt modelId="{AA973752-2FEC-3D49-ACEC-CF7F647B4773}" type="parTrans" cxnId="{D37B3D90-0D43-5D44-887D-82C88B15AC15}">
      <dgm:prSet/>
      <dgm:spPr/>
      <dgm:t>
        <a:bodyPr/>
        <a:lstStyle/>
        <a:p>
          <a:endParaRPr lang="en-GB"/>
        </a:p>
      </dgm:t>
    </dgm:pt>
    <dgm:pt modelId="{9EDDC843-81F3-4845-AF49-CD5409E09893}" type="sibTrans" cxnId="{D37B3D90-0D43-5D44-887D-82C88B15AC15}">
      <dgm:prSet/>
      <dgm:spPr/>
      <dgm:t>
        <a:bodyPr/>
        <a:lstStyle/>
        <a:p>
          <a:endParaRPr lang="en-GB"/>
        </a:p>
      </dgm:t>
    </dgm:pt>
    <dgm:pt modelId="{FE293F75-6238-1B4D-8906-7699C684CFF1}">
      <dgm:prSet phldrT="[Text]" custT="1"/>
      <dgm:spPr/>
      <dgm:t>
        <a:bodyPr/>
        <a:lstStyle/>
        <a:p>
          <a:r>
            <a:rPr lang="en-GB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Integrate with Generative AI Applications</a:t>
          </a:r>
        </a:p>
      </dgm:t>
    </dgm:pt>
    <dgm:pt modelId="{988E6A3C-A542-A04C-8420-0AD59A5527F9}" type="parTrans" cxnId="{CDE8E3C7-D227-9B4D-AEBB-935B4C4FA90A}">
      <dgm:prSet/>
      <dgm:spPr/>
      <dgm:t>
        <a:bodyPr/>
        <a:lstStyle/>
        <a:p>
          <a:endParaRPr lang="en-GB"/>
        </a:p>
      </dgm:t>
    </dgm:pt>
    <dgm:pt modelId="{543A31FA-A86A-0040-B675-FC6EF33FDAC7}" type="sibTrans" cxnId="{CDE8E3C7-D227-9B4D-AEBB-935B4C4FA90A}">
      <dgm:prSet/>
      <dgm:spPr/>
      <dgm:t>
        <a:bodyPr/>
        <a:lstStyle/>
        <a:p>
          <a:endParaRPr lang="en-GB"/>
        </a:p>
      </dgm:t>
    </dgm:pt>
    <dgm:pt modelId="{444F455B-EC10-8C49-AC8F-7D87F4E41A4D}">
      <dgm:prSet phldrT="[Text]" custT="1"/>
      <dgm:spPr/>
      <dgm:t>
        <a:bodyPr/>
        <a:lstStyle/>
        <a:p>
          <a:r>
            <a:rPr lang="en-GB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testing strategy</a:t>
          </a:r>
        </a:p>
      </dgm:t>
    </dgm:pt>
    <dgm:pt modelId="{C0862D8A-3277-C249-B642-2AE04CB40411}" type="sibTrans" cxnId="{D4050AC7-6BC9-474E-8AA9-1573F9C780A2}">
      <dgm:prSet/>
      <dgm:spPr/>
      <dgm:t>
        <a:bodyPr/>
        <a:lstStyle/>
        <a:p>
          <a:endParaRPr lang="en-GB"/>
        </a:p>
      </dgm:t>
    </dgm:pt>
    <dgm:pt modelId="{D36AB1AE-5DF6-5040-8FAA-DA8C677626D5}" type="parTrans" cxnId="{D4050AC7-6BC9-474E-8AA9-1573F9C780A2}">
      <dgm:prSet/>
      <dgm:spPr/>
      <dgm:t>
        <a:bodyPr/>
        <a:lstStyle/>
        <a:p>
          <a:endParaRPr lang="en-GB"/>
        </a:p>
      </dgm:t>
    </dgm:pt>
    <dgm:pt modelId="{752B4130-AC6F-434C-98E0-A5CB7D783AA5}" type="pres">
      <dgm:prSet presAssocID="{C26B97A0-27AA-594D-98EA-1DF68FC2D261}" presName="Name0" presStyleCnt="0">
        <dgm:presLayoutVars>
          <dgm:chMax val="7"/>
          <dgm:chPref val="7"/>
          <dgm:dir val="rev"/>
        </dgm:presLayoutVars>
      </dgm:prSet>
      <dgm:spPr/>
    </dgm:pt>
    <dgm:pt modelId="{A6AFF77C-4E9B-D14A-98E9-876B55890D11}" type="pres">
      <dgm:prSet presAssocID="{C26B97A0-27AA-594D-98EA-1DF68FC2D261}" presName="Name1" presStyleCnt="0"/>
      <dgm:spPr/>
    </dgm:pt>
    <dgm:pt modelId="{C3E2A794-ED65-1A49-9376-DFAE7EE9B6F5}" type="pres">
      <dgm:prSet presAssocID="{C26B97A0-27AA-594D-98EA-1DF68FC2D261}" presName="cycle" presStyleCnt="0"/>
      <dgm:spPr/>
    </dgm:pt>
    <dgm:pt modelId="{DA883938-4014-7749-9B3C-7DA598D95174}" type="pres">
      <dgm:prSet presAssocID="{C26B97A0-27AA-594D-98EA-1DF68FC2D261}" presName="srcNode" presStyleLbl="node1" presStyleIdx="0" presStyleCnt="3"/>
      <dgm:spPr/>
    </dgm:pt>
    <dgm:pt modelId="{9968A912-4CF8-2F43-B408-E300EE855600}" type="pres">
      <dgm:prSet presAssocID="{C26B97A0-27AA-594D-98EA-1DF68FC2D261}" presName="conn" presStyleLbl="parChTrans1D2" presStyleIdx="0" presStyleCnt="1"/>
      <dgm:spPr/>
    </dgm:pt>
    <dgm:pt modelId="{142A8AFC-6D93-E64C-B08E-3433FA397FBE}" type="pres">
      <dgm:prSet presAssocID="{C26B97A0-27AA-594D-98EA-1DF68FC2D261}" presName="extraNode" presStyleLbl="node1" presStyleIdx="0" presStyleCnt="3"/>
      <dgm:spPr/>
    </dgm:pt>
    <dgm:pt modelId="{68C42917-7F36-4E41-9203-82E8D6EF4D4D}" type="pres">
      <dgm:prSet presAssocID="{C26B97A0-27AA-594D-98EA-1DF68FC2D261}" presName="dstNode" presStyleLbl="node1" presStyleIdx="0" presStyleCnt="3"/>
      <dgm:spPr/>
    </dgm:pt>
    <dgm:pt modelId="{2C1BDD59-EE8A-6D4A-BF0A-49FFE3B56195}" type="pres">
      <dgm:prSet presAssocID="{D1FEA24B-C5B3-B042-8280-55E1C51D44C5}" presName="text_1" presStyleLbl="node1" presStyleIdx="0" presStyleCnt="3">
        <dgm:presLayoutVars>
          <dgm:bulletEnabled val="1"/>
        </dgm:presLayoutVars>
      </dgm:prSet>
      <dgm:spPr/>
    </dgm:pt>
    <dgm:pt modelId="{1B39F3AC-1E04-DB4E-832E-E4C355DAF7ED}" type="pres">
      <dgm:prSet presAssocID="{D1FEA24B-C5B3-B042-8280-55E1C51D44C5}" presName="accent_1" presStyleCnt="0"/>
      <dgm:spPr/>
    </dgm:pt>
    <dgm:pt modelId="{1CBD5EAA-B2CF-424D-B172-528CFB007462}" type="pres">
      <dgm:prSet presAssocID="{D1FEA24B-C5B3-B042-8280-55E1C51D44C5}" presName="accentRepeatNode" presStyleLbl="solidFgAcc1" presStyleIdx="0" presStyleCnt="3"/>
      <dgm:spPr/>
    </dgm:pt>
    <dgm:pt modelId="{8E861E26-FA19-F54F-88DC-2AF0C0009837}" type="pres">
      <dgm:prSet presAssocID="{FE293F75-6238-1B4D-8906-7699C684CFF1}" presName="text_2" presStyleLbl="node1" presStyleIdx="1" presStyleCnt="3">
        <dgm:presLayoutVars>
          <dgm:bulletEnabled val="1"/>
        </dgm:presLayoutVars>
      </dgm:prSet>
      <dgm:spPr/>
    </dgm:pt>
    <dgm:pt modelId="{E28B4AD8-22A3-EF46-8A93-F463B3E77FFB}" type="pres">
      <dgm:prSet presAssocID="{FE293F75-6238-1B4D-8906-7699C684CFF1}" presName="accent_2" presStyleCnt="0"/>
      <dgm:spPr/>
    </dgm:pt>
    <dgm:pt modelId="{129D86E5-70A2-9C42-8D11-502916615F4F}" type="pres">
      <dgm:prSet presAssocID="{FE293F75-6238-1B4D-8906-7699C684CFF1}" presName="accentRepeatNode" presStyleLbl="solidFgAcc1" presStyleIdx="1" presStyleCnt="3"/>
      <dgm:spPr/>
    </dgm:pt>
    <dgm:pt modelId="{8631F74B-FD16-1144-87BD-1545A6B893A3}" type="pres">
      <dgm:prSet presAssocID="{444F455B-EC10-8C49-AC8F-7D87F4E41A4D}" presName="text_3" presStyleLbl="node1" presStyleIdx="2" presStyleCnt="3">
        <dgm:presLayoutVars>
          <dgm:bulletEnabled val="1"/>
        </dgm:presLayoutVars>
      </dgm:prSet>
      <dgm:spPr/>
    </dgm:pt>
    <dgm:pt modelId="{434FE7B9-4A48-7047-BA90-401C67BA8A27}" type="pres">
      <dgm:prSet presAssocID="{444F455B-EC10-8C49-AC8F-7D87F4E41A4D}" presName="accent_3" presStyleCnt="0"/>
      <dgm:spPr/>
    </dgm:pt>
    <dgm:pt modelId="{4DC9BDDB-AA64-0C48-A3E0-0FCB02FB80E4}" type="pres">
      <dgm:prSet presAssocID="{444F455B-EC10-8C49-AC8F-7D87F4E41A4D}" presName="accentRepeatNode" presStyleLbl="solidFgAcc1" presStyleIdx="2" presStyleCnt="3"/>
      <dgm:spPr/>
    </dgm:pt>
  </dgm:ptLst>
  <dgm:cxnLst>
    <dgm:cxn modelId="{7C3F8D03-EB98-C747-BFE2-0784DA80B6C5}" type="presOf" srcId="{444F455B-EC10-8C49-AC8F-7D87F4E41A4D}" destId="{8631F74B-FD16-1144-87BD-1545A6B893A3}" srcOrd="0" destOrd="0" presId="urn:microsoft.com/office/officeart/2008/layout/VerticalCurvedList"/>
    <dgm:cxn modelId="{D37B3D90-0D43-5D44-887D-82C88B15AC15}" srcId="{C26B97A0-27AA-594D-98EA-1DF68FC2D261}" destId="{D1FEA24B-C5B3-B042-8280-55E1C51D44C5}" srcOrd="0" destOrd="0" parTransId="{AA973752-2FEC-3D49-ACEC-CF7F647B4773}" sibTransId="{9EDDC843-81F3-4845-AF49-CD5409E09893}"/>
    <dgm:cxn modelId="{E8BAFF95-0065-8948-B2E4-55E4AA40932A}" type="presOf" srcId="{FE293F75-6238-1B4D-8906-7699C684CFF1}" destId="{8E861E26-FA19-F54F-88DC-2AF0C0009837}" srcOrd="0" destOrd="0" presId="urn:microsoft.com/office/officeart/2008/layout/VerticalCurvedList"/>
    <dgm:cxn modelId="{360DCEB9-5DCE-9E4E-80A1-8A2B6E7208ED}" type="presOf" srcId="{C26B97A0-27AA-594D-98EA-1DF68FC2D261}" destId="{752B4130-AC6F-434C-98E0-A5CB7D783AA5}" srcOrd="0" destOrd="0" presId="urn:microsoft.com/office/officeart/2008/layout/VerticalCurvedList"/>
    <dgm:cxn modelId="{D4050AC7-6BC9-474E-8AA9-1573F9C780A2}" srcId="{C26B97A0-27AA-594D-98EA-1DF68FC2D261}" destId="{444F455B-EC10-8C49-AC8F-7D87F4E41A4D}" srcOrd="2" destOrd="0" parTransId="{D36AB1AE-5DF6-5040-8FAA-DA8C677626D5}" sibTransId="{C0862D8A-3277-C249-B642-2AE04CB40411}"/>
    <dgm:cxn modelId="{CDE8E3C7-D227-9B4D-AEBB-935B4C4FA90A}" srcId="{C26B97A0-27AA-594D-98EA-1DF68FC2D261}" destId="{FE293F75-6238-1B4D-8906-7699C684CFF1}" srcOrd="1" destOrd="0" parTransId="{988E6A3C-A542-A04C-8420-0AD59A5527F9}" sibTransId="{543A31FA-A86A-0040-B675-FC6EF33FDAC7}"/>
    <dgm:cxn modelId="{4D21E6CB-DD22-364E-A3F5-B532C0798A03}" type="presOf" srcId="{D1FEA24B-C5B3-B042-8280-55E1C51D44C5}" destId="{2C1BDD59-EE8A-6D4A-BF0A-49FFE3B56195}" srcOrd="0" destOrd="0" presId="urn:microsoft.com/office/officeart/2008/layout/VerticalCurvedList"/>
    <dgm:cxn modelId="{F6C2DFE1-EEF4-BA4A-87C8-5976F0E2B058}" type="presOf" srcId="{9EDDC843-81F3-4845-AF49-CD5409E09893}" destId="{9968A912-4CF8-2F43-B408-E300EE855600}" srcOrd="0" destOrd="0" presId="urn:microsoft.com/office/officeart/2008/layout/VerticalCurvedList"/>
    <dgm:cxn modelId="{E734F177-E34C-C54A-93CD-519B6336F3F4}" type="presParOf" srcId="{752B4130-AC6F-434C-98E0-A5CB7D783AA5}" destId="{A6AFF77C-4E9B-D14A-98E9-876B55890D11}" srcOrd="0" destOrd="0" presId="urn:microsoft.com/office/officeart/2008/layout/VerticalCurvedList"/>
    <dgm:cxn modelId="{F85DDF27-2E78-BD40-A967-EB6452D2C80C}" type="presParOf" srcId="{A6AFF77C-4E9B-D14A-98E9-876B55890D11}" destId="{C3E2A794-ED65-1A49-9376-DFAE7EE9B6F5}" srcOrd="0" destOrd="0" presId="urn:microsoft.com/office/officeart/2008/layout/VerticalCurvedList"/>
    <dgm:cxn modelId="{30BE99D7-AAC4-8446-BD77-E5EA709B4EA6}" type="presParOf" srcId="{C3E2A794-ED65-1A49-9376-DFAE7EE9B6F5}" destId="{DA883938-4014-7749-9B3C-7DA598D95174}" srcOrd="0" destOrd="0" presId="urn:microsoft.com/office/officeart/2008/layout/VerticalCurvedList"/>
    <dgm:cxn modelId="{2A8EA952-0452-EF42-A0B0-5FC02E6F7342}" type="presParOf" srcId="{C3E2A794-ED65-1A49-9376-DFAE7EE9B6F5}" destId="{9968A912-4CF8-2F43-B408-E300EE855600}" srcOrd="1" destOrd="0" presId="urn:microsoft.com/office/officeart/2008/layout/VerticalCurvedList"/>
    <dgm:cxn modelId="{89DBAFA7-F4FA-B44D-B4A0-BD7F2C11FC05}" type="presParOf" srcId="{C3E2A794-ED65-1A49-9376-DFAE7EE9B6F5}" destId="{142A8AFC-6D93-E64C-B08E-3433FA397FBE}" srcOrd="2" destOrd="0" presId="urn:microsoft.com/office/officeart/2008/layout/VerticalCurvedList"/>
    <dgm:cxn modelId="{ADF15DFB-016A-DD45-9409-55A5C17BB2C7}" type="presParOf" srcId="{C3E2A794-ED65-1A49-9376-DFAE7EE9B6F5}" destId="{68C42917-7F36-4E41-9203-82E8D6EF4D4D}" srcOrd="3" destOrd="0" presId="urn:microsoft.com/office/officeart/2008/layout/VerticalCurvedList"/>
    <dgm:cxn modelId="{3BD568D2-D2CD-7045-81C2-D992F7BC5B1F}" type="presParOf" srcId="{A6AFF77C-4E9B-D14A-98E9-876B55890D11}" destId="{2C1BDD59-EE8A-6D4A-BF0A-49FFE3B56195}" srcOrd="1" destOrd="0" presId="urn:microsoft.com/office/officeart/2008/layout/VerticalCurvedList"/>
    <dgm:cxn modelId="{8C6996F8-C4BF-D048-BCC1-229E23E5B9AB}" type="presParOf" srcId="{A6AFF77C-4E9B-D14A-98E9-876B55890D11}" destId="{1B39F3AC-1E04-DB4E-832E-E4C355DAF7ED}" srcOrd="2" destOrd="0" presId="urn:microsoft.com/office/officeart/2008/layout/VerticalCurvedList"/>
    <dgm:cxn modelId="{49AA0317-E687-B54F-9999-8E6D1FE7EAFE}" type="presParOf" srcId="{1B39F3AC-1E04-DB4E-832E-E4C355DAF7ED}" destId="{1CBD5EAA-B2CF-424D-B172-528CFB007462}" srcOrd="0" destOrd="0" presId="urn:microsoft.com/office/officeart/2008/layout/VerticalCurvedList"/>
    <dgm:cxn modelId="{49E6818B-299B-7D48-AD52-449BE2E5512F}" type="presParOf" srcId="{A6AFF77C-4E9B-D14A-98E9-876B55890D11}" destId="{8E861E26-FA19-F54F-88DC-2AF0C0009837}" srcOrd="3" destOrd="0" presId="urn:microsoft.com/office/officeart/2008/layout/VerticalCurvedList"/>
    <dgm:cxn modelId="{7E24A2AB-4A66-2046-ACAD-F437ACC93137}" type="presParOf" srcId="{A6AFF77C-4E9B-D14A-98E9-876B55890D11}" destId="{E28B4AD8-22A3-EF46-8A93-F463B3E77FFB}" srcOrd="4" destOrd="0" presId="urn:microsoft.com/office/officeart/2008/layout/VerticalCurvedList"/>
    <dgm:cxn modelId="{1C55857E-CC1D-AE48-B78F-3B7DB84FD5F8}" type="presParOf" srcId="{E28B4AD8-22A3-EF46-8A93-F463B3E77FFB}" destId="{129D86E5-70A2-9C42-8D11-502916615F4F}" srcOrd="0" destOrd="0" presId="urn:microsoft.com/office/officeart/2008/layout/VerticalCurvedList"/>
    <dgm:cxn modelId="{F8384869-E819-8F47-806E-EA9078DCF3FB}" type="presParOf" srcId="{A6AFF77C-4E9B-D14A-98E9-876B55890D11}" destId="{8631F74B-FD16-1144-87BD-1545A6B893A3}" srcOrd="5" destOrd="0" presId="urn:microsoft.com/office/officeart/2008/layout/VerticalCurvedList"/>
    <dgm:cxn modelId="{A0017F4E-2618-4941-B703-1BEBE8958E5D}" type="presParOf" srcId="{A6AFF77C-4E9B-D14A-98E9-876B55890D11}" destId="{434FE7B9-4A48-7047-BA90-401C67BA8A27}" srcOrd="6" destOrd="0" presId="urn:microsoft.com/office/officeart/2008/layout/VerticalCurvedList"/>
    <dgm:cxn modelId="{B0B4290F-1377-D345-A4B1-C51364F237DA}" type="presParOf" srcId="{434FE7B9-4A48-7047-BA90-401C67BA8A27}" destId="{4DC9BDDB-AA64-0C48-A3E0-0FCB02FB80E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3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E860BE8-3EF7-A044-B017-5E309A95EE6E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C58BA71-F6EA-AC42-B5A1-4F285A487A84}">
      <dgm:prSet phldrT="[Text]"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People</a:t>
          </a:r>
        </a:p>
      </dgm:t>
    </dgm:pt>
    <dgm:pt modelId="{B80CF70C-8825-7246-AD87-132FE5E72757}" type="parTrans" cxnId="{4CA0645B-55FB-1D40-B57B-69751EFEC33C}">
      <dgm:prSet/>
      <dgm:spPr/>
      <dgm:t>
        <a:bodyPr/>
        <a:lstStyle/>
        <a:p>
          <a:endParaRPr lang="en-GB"/>
        </a:p>
      </dgm:t>
    </dgm:pt>
    <dgm:pt modelId="{80948EC1-D197-084F-8659-C32A3097DECE}" type="sibTrans" cxnId="{4CA0645B-55FB-1D40-B57B-69751EFEC33C}">
      <dgm:prSet/>
      <dgm:spPr/>
      <dgm:t>
        <a:bodyPr/>
        <a:lstStyle/>
        <a:p>
          <a:endParaRPr lang="en-GB"/>
        </a:p>
      </dgm:t>
    </dgm:pt>
    <dgm:pt modelId="{5A24F26C-886F-3E41-9D96-86EDB61CE315}">
      <dgm:prSet phldrT="[Text]"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Process</a:t>
          </a:r>
        </a:p>
      </dgm:t>
    </dgm:pt>
    <dgm:pt modelId="{EC1D172E-0A92-FA47-9B56-A65C696F3CAD}" type="parTrans" cxnId="{1C654781-74AD-7A4A-BBC6-D35E73941D13}">
      <dgm:prSet/>
      <dgm:spPr/>
      <dgm:t>
        <a:bodyPr/>
        <a:lstStyle/>
        <a:p>
          <a:endParaRPr lang="en-GB"/>
        </a:p>
      </dgm:t>
    </dgm:pt>
    <dgm:pt modelId="{5C026BC4-45D9-F249-A656-112527AA09D7}" type="sibTrans" cxnId="{1C654781-74AD-7A4A-BBC6-D35E73941D13}">
      <dgm:prSet/>
      <dgm:spPr/>
      <dgm:t>
        <a:bodyPr/>
        <a:lstStyle/>
        <a:p>
          <a:endParaRPr lang="en-GB"/>
        </a:p>
      </dgm:t>
    </dgm:pt>
    <dgm:pt modelId="{5407700C-7183-564E-953D-1E98AE42E5DF}">
      <dgm:prSet phldrT="[Text]" custT="1"/>
      <dgm:spPr/>
      <dgm:t>
        <a:bodyPr/>
        <a:lstStyle/>
        <a:p>
          <a:r>
            <a:rPr lang="en-GB" sz="14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Tools and Technologies</a:t>
          </a:r>
        </a:p>
      </dgm:t>
    </dgm:pt>
    <dgm:pt modelId="{674B1368-8AB0-5943-8806-ADDD4A0A5DB4}" type="parTrans" cxnId="{3843644B-0A68-CB44-8EB4-26FF4E4F9DC4}">
      <dgm:prSet/>
      <dgm:spPr/>
      <dgm:t>
        <a:bodyPr/>
        <a:lstStyle/>
        <a:p>
          <a:endParaRPr lang="en-GB"/>
        </a:p>
      </dgm:t>
    </dgm:pt>
    <dgm:pt modelId="{DF57FB5C-0AA0-7942-A5F1-4A2740BDDA3F}" type="sibTrans" cxnId="{3843644B-0A68-CB44-8EB4-26FF4E4F9DC4}">
      <dgm:prSet/>
      <dgm:spPr/>
      <dgm:t>
        <a:bodyPr/>
        <a:lstStyle/>
        <a:p>
          <a:endParaRPr lang="en-GB"/>
        </a:p>
      </dgm:t>
    </dgm:pt>
    <dgm:pt modelId="{A7E43DB1-EE89-5A47-AA5D-922666393C74}" type="pres">
      <dgm:prSet presAssocID="{8E860BE8-3EF7-A044-B017-5E309A95EE6E}" presName="linearFlow" presStyleCnt="0">
        <dgm:presLayoutVars>
          <dgm:resizeHandles val="exact"/>
        </dgm:presLayoutVars>
      </dgm:prSet>
      <dgm:spPr/>
    </dgm:pt>
    <dgm:pt modelId="{E2B5F3D4-3952-B948-A7DB-6CA333FB0AF8}" type="pres">
      <dgm:prSet presAssocID="{0C58BA71-F6EA-AC42-B5A1-4F285A487A84}" presName="node" presStyleLbl="node1" presStyleIdx="0" presStyleCnt="3" custScaleX="52246">
        <dgm:presLayoutVars>
          <dgm:bulletEnabled val="1"/>
        </dgm:presLayoutVars>
      </dgm:prSet>
      <dgm:spPr/>
    </dgm:pt>
    <dgm:pt modelId="{A1BAE7D2-8DFE-5946-9D70-08AEA584F957}" type="pres">
      <dgm:prSet presAssocID="{80948EC1-D197-084F-8659-C32A3097DECE}" presName="sibTrans" presStyleLbl="sibTrans2D1" presStyleIdx="0" presStyleCnt="2"/>
      <dgm:spPr/>
    </dgm:pt>
    <dgm:pt modelId="{903C595F-E1DC-1540-B04A-82FFD5050E79}" type="pres">
      <dgm:prSet presAssocID="{80948EC1-D197-084F-8659-C32A3097DECE}" presName="connectorText" presStyleLbl="sibTrans2D1" presStyleIdx="0" presStyleCnt="2"/>
      <dgm:spPr/>
    </dgm:pt>
    <dgm:pt modelId="{CA646DE5-EA64-8A49-9E6C-B14A324BFFA5}" type="pres">
      <dgm:prSet presAssocID="{5A24F26C-886F-3E41-9D96-86EDB61CE315}" presName="node" presStyleLbl="node1" presStyleIdx="1" presStyleCnt="3" custScaleX="52246">
        <dgm:presLayoutVars>
          <dgm:bulletEnabled val="1"/>
        </dgm:presLayoutVars>
      </dgm:prSet>
      <dgm:spPr/>
    </dgm:pt>
    <dgm:pt modelId="{EAE3B9BA-9651-4047-9F42-3C8775900F1B}" type="pres">
      <dgm:prSet presAssocID="{5C026BC4-45D9-F249-A656-112527AA09D7}" presName="sibTrans" presStyleLbl="sibTrans2D1" presStyleIdx="1" presStyleCnt="2"/>
      <dgm:spPr/>
    </dgm:pt>
    <dgm:pt modelId="{A5B27FC8-E573-964E-99F1-45F79D6B718A}" type="pres">
      <dgm:prSet presAssocID="{5C026BC4-45D9-F249-A656-112527AA09D7}" presName="connectorText" presStyleLbl="sibTrans2D1" presStyleIdx="1" presStyleCnt="2"/>
      <dgm:spPr/>
    </dgm:pt>
    <dgm:pt modelId="{1A14F5EF-7A7E-3B42-8A0F-89BB6AEF311C}" type="pres">
      <dgm:prSet presAssocID="{5407700C-7183-564E-953D-1E98AE42E5DF}" presName="node" presStyleLbl="node1" presStyleIdx="2" presStyleCnt="3" custScaleX="52246">
        <dgm:presLayoutVars>
          <dgm:bulletEnabled val="1"/>
        </dgm:presLayoutVars>
      </dgm:prSet>
      <dgm:spPr/>
    </dgm:pt>
  </dgm:ptLst>
  <dgm:cxnLst>
    <dgm:cxn modelId="{45252924-C8FB-E646-B10A-0A1FFD316E02}" type="presOf" srcId="{80948EC1-D197-084F-8659-C32A3097DECE}" destId="{903C595F-E1DC-1540-B04A-82FFD5050E79}" srcOrd="1" destOrd="0" presId="urn:microsoft.com/office/officeart/2005/8/layout/process2"/>
    <dgm:cxn modelId="{87BEEC3C-74C8-1944-B575-8DA4F4D2A93C}" type="presOf" srcId="{8E860BE8-3EF7-A044-B017-5E309A95EE6E}" destId="{A7E43DB1-EE89-5A47-AA5D-922666393C74}" srcOrd="0" destOrd="0" presId="urn:microsoft.com/office/officeart/2005/8/layout/process2"/>
    <dgm:cxn modelId="{3843644B-0A68-CB44-8EB4-26FF4E4F9DC4}" srcId="{8E860BE8-3EF7-A044-B017-5E309A95EE6E}" destId="{5407700C-7183-564E-953D-1E98AE42E5DF}" srcOrd="2" destOrd="0" parTransId="{674B1368-8AB0-5943-8806-ADDD4A0A5DB4}" sibTransId="{DF57FB5C-0AA0-7942-A5F1-4A2740BDDA3F}"/>
    <dgm:cxn modelId="{4CA0645B-55FB-1D40-B57B-69751EFEC33C}" srcId="{8E860BE8-3EF7-A044-B017-5E309A95EE6E}" destId="{0C58BA71-F6EA-AC42-B5A1-4F285A487A84}" srcOrd="0" destOrd="0" parTransId="{B80CF70C-8825-7246-AD87-132FE5E72757}" sibTransId="{80948EC1-D197-084F-8659-C32A3097DECE}"/>
    <dgm:cxn modelId="{A4327A61-4486-6F41-93B9-586994B3F484}" type="presOf" srcId="{5C026BC4-45D9-F249-A656-112527AA09D7}" destId="{A5B27FC8-E573-964E-99F1-45F79D6B718A}" srcOrd="1" destOrd="0" presId="urn:microsoft.com/office/officeart/2005/8/layout/process2"/>
    <dgm:cxn modelId="{B405076A-7BC6-2346-A8D7-CD7892F24F8B}" type="presOf" srcId="{0C58BA71-F6EA-AC42-B5A1-4F285A487A84}" destId="{E2B5F3D4-3952-B948-A7DB-6CA333FB0AF8}" srcOrd="0" destOrd="0" presId="urn:microsoft.com/office/officeart/2005/8/layout/process2"/>
    <dgm:cxn modelId="{1C654781-74AD-7A4A-BBC6-D35E73941D13}" srcId="{8E860BE8-3EF7-A044-B017-5E309A95EE6E}" destId="{5A24F26C-886F-3E41-9D96-86EDB61CE315}" srcOrd="1" destOrd="0" parTransId="{EC1D172E-0A92-FA47-9B56-A65C696F3CAD}" sibTransId="{5C026BC4-45D9-F249-A656-112527AA09D7}"/>
    <dgm:cxn modelId="{B2900499-3964-0D47-BE1C-C002CE6C0303}" type="presOf" srcId="{80948EC1-D197-084F-8659-C32A3097DECE}" destId="{A1BAE7D2-8DFE-5946-9D70-08AEA584F957}" srcOrd="0" destOrd="0" presId="urn:microsoft.com/office/officeart/2005/8/layout/process2"/>
    <dgm:cxn modelId="{33A30EAF-F611-1D4B-9877-FD73E4016E66}" type="presOf" srcId="{5A24F26C-886F-3E41-9D96-86EDB61CE315}" destId="{CA646DE5-EA64-8A49-9E6C-B14A324BFFA5}" srcOrd="0" destOrd="0" presId="urn:microsoft.com/office/officeart/2005/8/layout/process2"/>
    <dgm:cxn modelId="{939071C6-A227-D044-B4C5-C09B78AC72DE}" type="presOf" srcId="{5407700C-7183-564E-953D-1E98AE42E5DF}" destId="{1A14F5EF-7A7E-3B42-8A0F-89BB6AEF311C}" srcOrd="0" destOrd="0" presId="urn:microsoft.com/office/officeart/2005/8/layout/process2"/>
    <dgm:cxn modelId="{ECDE35E6-3326-0949-A1E8-F6ECA68AEC94}" type="presOf" srcId="{5C026BC4-45D9-F249-A656-112527AA09D7}" destId="{EAE3B9BA-9651-4047-9F42-3C8775900F1B}" srcOrd="0" destOrd="0" presId="urn:microsoft.com/office/officeart/2005/8/layout/process2"/>
    <dgm:cxn modelId="{E7CCBEF3-48FB-D341-A9EB-2D7F746BBBC5}" type="presParOf" srcId="{A7E43DB1-EE89-5A47-AA5D-922666393C74}" destId="{E2B5F3D4-3952-B948-A7DB-6CA333FB0AF8}" srcOrd="0" destOrd="0" presId="urn:microsoft.com/office/officeart/2005/8/layout/process2"/>
    <dgm:cxn modelId="{DF2A4A47-B261-8B4C-86C7-43B1020E20A9}" type="presParOf" srcId="{A7E43DB1-EE89-5A47-AA5D-922666393C74}" destId="{A1BAE7D2-8DFE-5946-9D70-08AEA584F957}" srcOrd="1" destOrd="0" presId="urn:microsoft.com/office/officeart/2005/8/layout/process2"/>
    <dgm:cxn modelId="{061F4AF5-728F-6741-BB64-54F4758DC24F}" type="presParOf" srcId="{A1BAE7D2-8DFE-5946-9D70-08AEA584F957}" destId="{903C595F-E1DC-1540-B04A-82FFD5050E79}" srcOrd="0" destOrd="0" presId="urn:microsoft.com/office/officeart/2005/8/layout/process2"/>
    <dgm:cxn modelId="{05AF03DC-3192-4243-B886-3AED1EC4512A}" type="presParOf" srcId="{A7E43DB1-EE89-5A47-AA5D-922666393C74}" destId="{CA646DE5-EA64-8A49-9E6C-B14A324BFFA5}" srcOrd="2" destOrd="0" presId="urn:microsoft.com/office/officeart/2005/8/layout/process2"/>
    <dgm:cxn modelId="{98A4F6B2-5815-E84F-AF85-6256166FF4D6}" type="presParOf" srcId="{A7E43DB1-EE89-5A47-AA5D-922666393C74}" destId="{EAE3B9BA-9651-4047-9F42-3C8775900F1B}" srcOrd="3" destOrd="0" presId="urn:microsoft.com/office/officeart/2005/8/layout/process2"/>
    <dgm:cxn modelId="{05248F93-3176-5D43-B7F5-FC22CCAED918}" type="presParOf" srcId="{EAE3B9BA-9651-4047-9F42-3C8775900F1B}" destId="{A5B27FC8-E573-964E-99F1-45F79D6B718A}" srcOrd="0" destOrd="0" presId="urn:microsoft.com/office/officeart/2005/8/layout/process2"/>
    <dgm:cxn modelId="{FD67E7BF-012A-6F48-8D67-492A0281C4BE}" type="presParOf" srcId="{A7E43DB1-EE89-5A47-AA5D-922666393C74}" destId="{1A14F5EF-7A7E-3B42-8A0F-89BB6AEF311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46B424-6DC7-6142-8592-A2CFF45E8A6A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F49CA0C-228D-6A45-8A5A-ADB625B13776}">
      <dgm:prSet custT="1"/>
      <dgm:spPr>
        <a:solidFill>
          <a:schemeClr val="bg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pPr>
            <a:buFont typeface="Calibri" panose="020F0502020204030204" pitchFamily="34" charset="0"/>
            <a:buChar char="•"/>
          </a:pPr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Amazon Bedrock</a:t>
          </a:r>
          <a:endParaRPr lang="en-IN" sz="1000" b="1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EF45A089-D3A6-954F-8EAC-F606493803E9}" type="parTrans" cxnId="{8D5B9BAC-2063-8744-A1E5-3597EAF0E2F8}">
      <dgm:prSet/>
      <dgm:spPr/>
      <dgm:t>
        <a:bodyPr/>
        <a:lstStyle/>
        <a:p>
          <a:endParaRPr lang="en-GB"/>
        </a:p>
      </dgm:t>
    </dgm:pt>
    <dgm:pt modelId="{6EA2C580-3D76-BB43-BBED-AA276CCCB238}" type="sibTrans" cxnId="{8D5B9BAC-2063-8744-A1E5-3597EAF0E2F8}">
      <dgm:prSet/>
      <dgm:spPr/>
      <dgm:t>
        <a:bodyPr/>
        <a:lstStyle/>
        <a:p>
          <a:endParaRPr lang="en-GB"/>
        </a:p>
      </dgm:t>
    </dgm:pt>
    <dgm:pt modelId="{4614828E-0801-0F4B-99E1-62BF36671468}">
      <dgm:prSet custT="1"/>
      <dgm:spPr>
        <a:solidFill>
          <a:schemeClr val="bg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pPr>
            <a:buFont typeface="Calibri" panose="020F0502020204030204" pitchFamily="34" charset="0"/>
            <a:buChar char="•"/>
          </a:pPr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Amazon Bedrock advanced features</a:t>
          </a:r>
          <a:endParaRPr lang="en-IN" sz="1000" b="1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A9307C8-7A34-344B-9038-FFB1A11C592D}" type="parTrans" cxnId="{18EF66C1-15C0-2442-A5DD-28E1819FB3FD}">
      <dgm:prSet/>
      <dgm:spPr/>
      <dgm:t>
        <a:bodyPr/>
        <a:lstStyle/>
        <a:p>
          <a:endParaRPr lang="en-GB"/>
        </a:p>
      </dgm:t>
    </dgm:pt>
    <dgm:pt modelId="{A7849B75-3E98-E546-9108-7C3004BB3800}" type="sibTrans" cxnId="{18EF66C1-15C0-2442-A5DD-28E1819FB3FD}">
      <dgm:prSet/>
      <dgm:spPr/>
      <dgm:t>
        <a:bodyPr/>
        <a:lstStyle/>
        <a:p>
          <a:endParaRPr lang="en-GB"/>
        </a:p>
      </dgm:t>
    </dgm:pt>
    <dgm:pt modelId="{7A5F472B-F504-4D4E-8D08-F8001113F059}" type="pres">
      <dgm:prSet presAssocID="{FD46B424-6DC7-6142-8592-A2CFF45E8A6A}" presName="diagram" presStyleCnt="0">
        <dgm:presLayoutVars>
          <dgm:dir/>
          <dgm:resizeHandles val="exact"/>
        </dgm:presLayoutVars>
      </dgm:prSet>
      <dgm:spPr/>
    </dgm:pt>
    <dgm:pt modelId="{3BE18D6B-941A-B84F-8048-66E89CFCC1FD}" type="pres">
      <dgm:prSet presAssocID="{0F49CA0C-228D-6A45-8A5A-ADB625B13776}" presName="node" presStyleLbl="node1" presStyleIdx="0" presStyleCnt="2">
        <dgm:presLayoutVars>
          <dgm:bulletEnabled val="1"/>
        </dgm:presLayoutVars>
      </dgm:prSet>
      <dgm:spPr/>
    </dgm:pt>
    <dgm:pt modelId="{72D9C83D-87D4-F543-A39A-EBCC3988B7F9}" type="pres">
      <dgm:prSet presAssocID="{6EA2C580-3D76-BB43-BBED-AA276CCCB238}" presName="sibTrans" presStyleCnt="0"/>
      <dgm:spPr/>
    </dgm:pt>
    <dgm:pt modelId="{7FFEF0A4-5DDD-D340-83A6-B6593BFC9807}" type="pres">
      <dgm:prSet presAssocID="{4614828E-0801-0F4B-99E1-62BF36671468}" presName="node" presStyleLbl="node1" presStyleIdx="1" presStyleCnt="2">
        <dgm:presLayoutVars>
          <dgm:bulletEnabled val="1"/>
        </dgm:presLayoutVars>
      </dgm:prSet>
      <dgm:spPr/>
    </dgm:pt>
  </dgm:ptLst>
  <dgm:cxnLst>
    <dgm:cxn modelId="{F3FC4D95-ED43-4941-A764-89A71E0A4D4C}" type="presOf" srcId="{4614828E-0801-0F4B-99E1-62BF36671468}" destId="{7FFEF0A4-5DDD-D340-83A6-B6593BFC9807}" srcOrd="0" destOrd="0" presId="urn:microsoft.com/office/officeart/2005/8/layout/default"/>
    <dgm:cxn modelId="{8D5B9BAC-2063-8744-A1E5-3597EAF0E2F8}" srcId="{FD46B424-6DC7-6142-8592-A2CFF45E8A6A}" destId="{0F49CA0C-228D-6A45-8A5A-ADB625B13776}" srcOrd="0" destOrd="0" parTransId="{EF45A089-D3A6-954F-8EAC-F606493803E9}" sibTransId="{6EA2C580-3D76-BB43-BBED-AA276CCCB238}"/>
    <dgm:cxn modelId="{18EF66C1-15C0-2442-A5DD-28E1819FB3FD}" srcId="{FD46B424-6DC7-6142-8592-A2CFF45E8A6A}" destId="{4614828E-0801-0F4B-99E1-62BF36671468}" srcOrd="1" destOrd="0" parTransId="{AA9307C8-7A34-344B-9038-FFB1A11C592D}" sibTransId="{A7849B75-3E98-E546-9108-7C3004BB3800}"/>
    <dgm:cxn modelId="{6704F0D0-9442-3946-8EFE-58589729D06D}" type="presOf" srcId="{0F49CA0C-228D-6A45-8A5A-ADB625B13776}" destId="{3BE18D6B-941A-B84F-8048-66E89CFCC1FD}" srcOrd="0" destOrd="0" presId="urn:microsoft.com/office/officeart/2005/8/layout/default"/>
    <dgm:cxn modelId="{DE82A2F2-14A3-B64A-82D2-5B14333E5136}" type="presOf" srcId="{FD46B424-6DC7-6142-8592-A2CFF45E8A6A}" destId="{7A5F472B-F504-4D4E-8D08-F8001113F059}" srcOrd="0" destOrd="0" presId="urn:microsoft.com/office/officeart/2005/8/layout/default"/>
    <dgm:cxn modelId="{F267771A-858C-A24A-9F91-BB60FB1A4AA1}" type="presParOf" srcId="{7A5F472B-F504-4D4E-8D08-F8001113F059}" destId="{3BE18D6B-941A-B84F-8048-66E89CFCC1FD}" srcOrd="0" destOrd="0" presId="urn:microsoft.com/office/officeart/2005/8/layout/default"/>
    <dgm:cxn modelId="{0BE0E18A-65E7-184A-B4E2-6A465C735C35}" type="presParOf" srcId="{7A5F472B-F504-4D4E-8D08-F8001113F059}" destId="{72D9C83D-87D4-F543-A39A-EBCC3988B7F9}" srcOrd="1" destOrd="0" presId="urn:microsoft.com/office/officeart/2005/8/layout/default"/>
    <dgm:cxn modelId="{B9EDD0A0-2B82-8B45-BEFA-64A72AC8DD2A}" type="presParOf" srcId="{7A5F472B-F504-4D4E-8D08-F8001113F059}" destId="{7FFEF0A4-5DDD-D340-83A6-B6593BFC980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46B424-6DC7-6142-8592-A2CFF45E8A6A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614828E-0801-0F4B-99E1-62BF36671468}">
      <dgm:prSet custT="1"/>
      <dgm:spPr>
        <a:solidFill>
          <a:schemeClr val="bg1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pPr>
            <a:buFont typeface="Calibri" panose="020F0502020204030204" pitchFamily="34" charset="0"/>
            <a:buChar char="•"/>
          </a:pPr>
          <a:r>
            <a:rPr lang="en-GB" sz="1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Amazon Q</a:t>
          </a:r>
          <a:endParaRPr lang="en-IN" sz="1000" b="1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gm:t>
    </dgm:pt>
    <dgm:pt modelId="{AA9307C8-7A34-344B-9038-FFB1A11C592D}" type="parTrans" cxnId="{18EF66C1-15C0-2442-A5DD-28E1819FB3FD}">
      <dgm:prSet/>
      <dgm:spPr/>
      <dgm:t>
        <a:bodyPr/>
        <a:lstStyle/>
        <a:p>
          <a:endParaRPr lang="en-GB"/>
        </a:p>
      </dgm:t>
    </dgm:pt>
    <dgm:pt modelId="{A7849B75-3E98-E546-9108-7C3004BB3800}" type="sibTrans" cxnId="{18EF66C1-15C0-2442-A5DD-28E1819FB3FD}">
      <dgm:prSet/>
      <dgm:spPr/>
      <dgm:t>
        <a:bodyPr/>
        <a:lstStyle/>
        <a:p>
          <a:endParaRPr lang="en-GB"/>
        </a:p>
      </dgm:t>
    </dgm:pt>
    <dgm:pt modelId="{7A5F472B-F504-4D4E-8D08-F8001113F059}" type="pres">
      <dgm:prSet presAssocID="{FD46B424-6DC7-6142-8592-A2CFF45E8A6A}" presName="diagram" presStyleCnt="0">
        <dgm:presLayoutVars>
          <dgm:dir/>
          <dgm:resizeHandles val="exact"/>
        </dgm:presLayoutVars>
      </dgm:prSet>
      <dgm:spPr/>
    </dgm:pt>
    <dgm:pt modelId="{7FFEF0A4-5DDD-D340-83A6-B6593BFC9807}" type="pres">
      <dgm:prSet presAssocID="{4614828E-0801-0F4B-99E1-62BF36671468}" presName="node" presStyleLbl="node1" presStyleIdx="0" presStyleCnt="1">
        <dgm:presLayoutVars>
          <dgm:bulletEnabled val="1"/>
        </dgm:presLayoutVars>
      </dgm:prSet>
      <dgm:spPr/>
    </dgm:pt>
  </dgm:ptLst>
  <dgm:cxnLst>
    <dgm:cxn modelId="{F3FC4D95-ED43-4941-A764-89A71E0A4D4C}" type="presOf" srcId="{4614828E-0801-0F4B-99E1-62BF36671468}" destId="{7FFEF0A4-5DDD-D340-83A6-B6593BFC9807}" srcOrd="0" destOrd="0" presId="urn:microsoft.com/office/officeart/2005/8/layout/default"/>
    <dgm:cxn modelId="{18EF66C1-15C0-2442-A5DD-28E1819FB3FD}" srcId="{FD46B424-6DC7-6142-8592-A2CFF45E8A6A}" destId="{4614828E-0801-0F4B-99E1-62BF36671468}" srcOrd="0" destOrd="0" parTransId="{AA9307C8-7A34-344B-9038-FFB1A11C592D}" sibTransId="{A7849B75-3E98-E546-9108-7C3004BB3800}"/>
    <dgm:cxn modelId="{DE82A2F2-14A3-B64A-82D2-5B14333E5136}" type="presOf" srcId="{FD46B424-6DC7-6142-8592-A2CFF45E8A6A}" destId="{7A5F472B-F504-4D4E-8D08-F8001113F059}" srcOrd="0" destOrd="0" presId="urn:microsoft.com/office/officeart/2005/8/layout/default"/>
    <dgm:cxn modelId="{B9EDD0A0-2B82-8B45-BEFA-64A72AC8DD2A}" type="presParOf" srcId="{7A5F472B-F504-4D4E-8D08-F8001113F059}" destId="{7FFEF0A4-5DDD-D340-83A6-B6593BFC9807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9DC944-BC05-AB4E-BE3C-383F09921D20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A33EEF-1833-794C-ACE8-39C68B4FB91F}">
      <dgm:prSet phldrT="[Text]" custT="1"/>
      <dgm:spPr/>
      <dgm:t>
        <a:bodyPr/>
        <a:lstStyle/>
        <a:p>
          <a:r>
            <a:rPr lang="en-GB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Use cases</a:t>
          </a:r>
        </a:p>
      </dgm:t>
    </dgm:pt>
    <dgm:pt modelId="{7965EF7A-610A-134A-9DEA-B49C9228E8A9}" type="parTrans" cxnId="{49577641-4F9D-254F-A83A-FFC2C28D87DE}">
      <dgm:prSet/>
      <dgm:spPr/>
      <dgm:t>
        <a:bodyPr/>
        <a:lstStyle/>
        <a:p>
          <a:endParaRPr lang="en-GB"/>
        </a:p>
      </dgm:t>
    </dgm:pt>
    <dgm:pt modelId="{9A59856F-1A88-9743-82D3-C957091C2F0D}" type="sibTrans" cxnId="{49577641-4F9D-254F-A83A-FFC2C28D87DE}">
      <dgm:prSet/>
      <dgm:spPr/>
      <dgm:t>
        <a:bodyPr/>
        <a:lstStyle/>
        <a:p>
          <a:endParaRPr lang="en-GB"/>
        </a:p>
      </dgm:t>
    </dgm:pt>
    <dgm:pt modelId="{A5B6B910-0191-9E4D-8D76-A9E9779CCA68}">
      <dgm:prSet phldrT="[Text]" custT="1"/>
      <dgm:spPr/>
      <dgm:t>
        <a:bodyPr/>
        <a:lstStyle/>
        <a:p>
          <a:r>
            <a:rPr lang="en-GB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 strategy</a:t>
          </a:r>
        </a:p>
      </dgm:t>
    </dgm:pt>
    <dgm:pt modelId="{45361032-2C42-C94B-93E9-4A0D3EA49578}" type="parTrans" cxnId="{5709F9C4-7807-9A4B-8A44-C47036824F6E}">
      <dgm:prSet/>
      <dgm:spPr/>
      <dgm:t>
        <a:bodyPr/>
        <a:lstStyle/>
        <a:p>
          <a:endParaRPr lang="en-GB"/>
        </a:p>
      </dgm:t>
    </dgm:pt>
    <dgm:pt modelId="{5405AD5B-7B82-E44D-BC43-CE977B0E2828}" type="sibTrans" cxnId="{5709F9C4-7807-9A4B-8A44-C47036824F6E}">
      <dgm:prSet/>
      <dgm:spPr/>
      <dgm:t>
        <a:bodyPr/>
        <a:lstStyle/>
        <a:p>
          <a:endParaRPr lang="en-GB"/>
        </a:p>
      </dgm:t>
    </dgm:pt>
    <dgm:pt modelId="{5DEB067E-895A-4B4A-AABE-E06FD3EC39AD}">
      <dgm:prSet phldrT="[Text]" custT="1"/>
      <dgm:spPr/>
      <dgm:t>
        <a:bodyPr/>
        <a:lstStyle/>
        <a:p>
          <a:r>
            <a:rPr lang="en-GB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Right choice of Foundation Models</a:t>
          </a:r>
        </a:p>
      </dgm:t>
    </dgm:pt>
    <dgm:pt modelId="{0B630EED-4239-8A47-981F-7B430C803F29}" type="parTrans" cxnId="{AD0EE051-4453-554D-8C29-5E19022D90B7}">
      <dgm:prSet/>
      <dgm:spPr/>
      <dgm:t>
        <a:bodyPr/>
        <a:lstStyle/>
        <a:p>
          <a:endParaRPr lang="en-GB"/>
        </a:p>
      </dgm:t>
    </dgm:pt>
    <dgm:pt modelId="{D8AB6617-0733-5D46-94B6-6D8F3D8C5B9E}" type="sibTrans" cxnId="{AD0EE051-4453-554D-8C29-5E19022D90B7}">
      <dgm:prSet/>
      <dgm:spPr/>
      <dgm:t>
        <a:bodyPr/>
        <a:lstStyle/>
        <a:p>
          <a:endParaRPr lang="en-GB"/>
        </a:p>
      </dgm:t>
    </dgm:pt>
    <dgm:pt modelId="{C5A64503-CFC4-4043-B21D-5CB04093E6F2}">
      <dgm:prSet phldrT="[Text]" custT="1"/>
      <dgm:spPr/>
      <dgm:t>
        <a:bodyPr/>
        <a:lstStyle/>
        <a:p>
          <a:r>
            <a:rPr lang="en-GB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Deployment</a:t>
          </a:r>
        </a:p>
      </dgm:t>
    </dgm:pt>
    <dgm:pt modelId="{7ACB4A14-8AC8-234B-9936-CF4326F22D63}" type="parTrans" cxnId="{FE06B31A-A2BA-8446-9B79-4607A1E15A25}">
      <dgm:prSet/>
      <dgm:spPr/>
      <dgm:t>
        <a:bodyPr/>
        <a:lstStyle/>
        <a:p>
          <a:endParaRPr lang="en-GB"/>
        </a:p>
      </dgm:t>
    </dgm:pt>
    <dgm:pt modelId="{13111877-F6ED-994F-A8EB-745D54DABC3F}" type="sibTrans" cxnId="{FE06B31A-A2BA-8446-9B79-4607A1E15A25}">
      <dgm:prSet/>
      <dgm:spPr/>
      <dgm:t>
        <a:bodyPr/>
        <a:lstStyle/>
        <a:p>
          <a:endParaRPr lang="en-GB"/>
        </a:p>
      </dgm:t>
    </dgm:pt>
    <dgm:pt modelId="{48DD114B-2944-BA4B-A5EA-047DC0895C01}">
      <dgm:prSet phldrT="[Text]" custT="1"/>
      <dgm:spPr/>
      <dgm:t>
        <a:bodyPr/>
        <a:lstStyle/>
        <a:p>
          <a:r>
            <a:rPr lang="en-GB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Monitoring</a:t>
          </a:r>
        </a:p>
      </dgm:t>
    </dgm:pt>
    <dgm:pt modelId="{B2520B89-3106-8C4D-82CD-D1C657629817}" type="parTrans" cxnId="{34D9104C-DF9A-6B4F-9145-3D637ACF7A70}">
      <dgm:prSet/>
      <dgm:spPr/>
      <dgm:t>
        <a:bodyPr/>
        <a:lstStyle/>
        <a:p>
          <a:endParaRPr lang="en-GB"/>
        </a:p>
      </dgm:t>
    </dgm:pt>
    <dgm:pt modelId="{7AA65CE5-1517-1C4E-B033-5D0DFC912067}" type="sibTrans" cxnId="{34D9104C-DF9A-6B4F-9145-3D637ACF7A70}">
      <dgm:prSet/>
      <dgm:spPr/>
      <dgm:t>
        <a:bodyPr/>
        <a:lstStyle/>
        <a:p>
          <a:endParaRPr lang="en-GB"/>
        </a:p>
      </dgm:t>
    </dgm:pt>
    <dgm:pt modelId="{EB8446CC-E4A7-AA46-8364-5ACF076DE0B4}">
      <dgm:prSet phldrT="[Text]" custT="1"/>
      <dgm:spPr/>
      <dgm:t>
        <a:bodyPr/>
        <a:lstStyle/>
        <a:p>
          <a:r>
            <a:rPr lang="en-GB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Evaluation &amp; Interpretation</a:t>
          </a:r>
        </a:p>
      </dgm:t>
    </dgm:pt>
    <dgm:pt modelId="{48DC3A9E-4581-684C-B547-04F41ADFA5B4}" type="parTrans" cxnId="{9784174E-B4FE-0E45-A220-136A25B205D7}">
      <dgm:prSet/>
      <dgm:spPr/>
      <dgm:t>
        <a:bodyPr/>
        <a:lstStyle/>
        <a:p>
          <a:endParaRPr lang="en-GB"/>
        </a:p>
      </dgm:t>
    </dgm:pt>
    <dgm:pt modelId="{C0792FBD-10AE-534B-B511-A92EA361D656}" type="sibTrans" cxnId="{9784174E-B4FE-0E45-A220-136A25B205D7}">
      <dgm:prSet/>
      <dgm:spPr/>
      <dgm:t>
        <a:bodyPr/>
        <a:lstStyle/>
        <a:p>
          <a:endParaRPr lang="en-GB"/>
        </a:p>
      </dgm:t>
    </dgm:pt>
    <dgm:pt modelId="{233F667B-B363-A443-A8C3-71A4DB365925}" type="pres">
      <dgm:prSet presAssocID="{509DC944-BC05-AB4E-BE3C-383F09921D20}" presName="cycle" presStyleCnt="0">
        <dgm:presLayoutVars>
          <dgm:dir/>
          <dgm:resizeHandles val="exact"/>
        </dgm:presLayoutVars>
      </dgm:prSet>
      <dgm:spPr/>
    </dgm:pt>
    <dgm:pt modelId="{E2D567F1-BE6C-B045-8D23-AE758703D817}" type="pres">
      <dgm:prSet presAssocID="{CDA33EEF-1833-794C-ACE8-39C68B4FB91F}" presName="dummy" presStyleCnt="0"/>
      <dgm:spPr/>
    </dgm:pt>
    <dgm:pt modelId="{377A124A-4810-C645-A8F3-BF65B73680E5}" type="pres">
      <dgm:prSet presAssocID="{CDA33EEF-1833-794C-ACE8-39C68B4FB91F}" presName="node" presStyleLbl="revTx" presStyleIdx="0" presStyleCnt="6">
        <dgm:presLayoutVars>
          <dgm:bulletEnabled val="1"/>
        </dgm:presLayoutVars>
      </dgm:prSet>
      <dgm:spPr/>
    </dgm:pt>
    <dgm:pt modelId="{618A030C-0A9C-7248-BDB0-B366D8134EAF}" type="pres">
      <dgm:prSet presAssocID="{9A59856F-1A88-9743-82D3-C957091C2F0D}" presName="sibTrans" presStyleLbl="node1" presStyleIdx="0" presStyleCnt="6"/>
      <dgm:spPr/>
    </dgm:pt>
    <dgm:pt modelId="{8DB4233C-D122-2941-A455-0831AA9FAD43}" type="pres">
      <dgm:prSet presAssocID="{A5B6B910-0191-9E4D-8D76-A9E9779CCA68}" presName="dummy" presStyleCnt="0"/>
      <dgm:spPr/>
    </dgm:pt>
    <dgm:pt modelId="{78AC091B-4FCB-4A4D-BAAB-190F26CEAE31}" type="pres">
      <dgm:prSet presAssocID="{A5B6B910-0191-9E4D-8D76-A9E9779CCA68}" presName="node" presStyleLbl="revTx" presStyleIdx="1" presStyleCnt="6">
        <dgm:presLayoutVars>
          <dgm:bulletEnabled val="1"/>
        </dgm:presLayoutVars>
      </dgm:prSet>
      <dgm:spPr/>
    </dgm:pt>
    <dgm:pt modelId="{9BE5C7EF-A228-E647-9DA9-5E7047B75084}" type="pres">
      <dgm:prSet presAssocID="{5405AD5B-7B82-E44D-BC43-CE977B0E2828}" presName="sibTrans" presStyleLbl="node1" presStyleIdx="1" presStyleCnt="6"/>
      <dgm:spPr/>
    </dgm:pt>
    <dgm:pt modelId="{F3D0B0AB-8CCB-1C43-8AC3-4998D6E9F412}" type="pres">
      <dgm:prSet presAssocID="{5DEB067E-895A-4B4A-AABE-E06FD3EC39AD}" presName="dummy" presStyleCnt="0"/>
      <dgm:spPr/>
    </dgm:pt>
    <dgm:pt modelId="{86359D1B-A3C0-814D-A787-C57395AFC9A1}" type="pres">
      <dgm:prSet presAssocID="{5DEB067E-895A-4B4A-AABE-E06FD3EC39AD}" presName="node" presStyleLbl="revTx" presStyleIdx="2" presStyleCnt="6">
        <dgm:presLayoutVars>
          <dgm:bulletEnabled val="1"/>
        </dgm:presLayoutVars>
      </dgm:prSet>
      <dgm:spPr/>
    </dgm:pt>
    <dgm:pt modelId="{1B5D14D0-FF6A-F848-B135-44C97DA2A2A6}" type="pres">
      <dgm:prSet presAssocID="{D8AB6617-0733-5D46-94B6-6D8F3D8C5B9E}" presName="sibTrans" presStyleLbl="node1" presStyleIdx="2" presStyleCnt="6"/>
      <dgm:spPr/>
    </dgm:pt>
    <dgm:pt modelId="{B8460822-ED23-B640-BF76-802930C8AA47}" type="pres">
      <dgm:prSet presAssocID="{EB8446CC-E4A7-AA46-8364-5ACF076DE0B4}" presName="dummy" presStyleCnt="0"/>
      <dgm:spPr/>
    </dgm:pt>
    <dgm:pt modelId="{F05FB9DA-F10D-A147-957D-61FB816D8A7B}" type="pres">
      <dgm:prSet presAssocID="{EB8446CC-E4A7-AA46-8364-5ACF076DE0B4}" presName="node" presStyleLbl="revTx" presStyleIdx="3" presStyleCnt="6">
        <dgm:presLayoutVars>
          <dgm:bulletEnabled val="1"/>
        </dgm:presLayoutVars>
      </dgm:prSet>
      <dgm:spPr/>
    </dgm:pt>
    <dgm:pt modelId="{ED9F1A4D-70B4-134B-BE16-16972DD9E9EF}" type="pres">
      <dgm:prSet presAssocID="{C0792FBD-10AE-534B-B511-A92EA361D656}" presName="sibTrans" presStyleLbl="node1" presStyleIdx="3" presStyleCnt="6"/>
      <dgm:spPr/>
    </dgm:pt>
    <dgm:pt modelId="{B0048241-FAD7-6C45-A14F-DD6BB0420C69}" type="pres">
      <dgm:prSet presAssocID="{C5A64503-CFC4-4043-B21D-5CB04093E6F2}" presName="dummy" presStyleCnt="0"/>
      <dgm:spPr/>
    </dgm:pt>
    <dgm:pt modelId="{E31DCBDD-8DD3-C149-B6FF-2D70D27D714B}" type="pres">
      <dgm:prSet presAssocID="{C5A64503-CFC4-4043-B21D-5CB04093E6F2}" presName="node" presStyleLbl="revTx" presStyleIdx="4" presStyleCnt="6">
        <dgm:presLayoutVars>
          <dgm:bulletEnabled val="1"/>
        </dgm:presLayoutVars>
      </dgm:prSet>
      <dgm:spPr/>
    </dgm:pt>
    <dgm:pt modelId="{D402B1BF-94EC-D94B-A130-43A19752C535}" type="pres">
      <dgm:prSet presAssocID="{13111877-F6ED-994F-A8EB-745D54DABC3F}" presName="sibTrans" presStyleLbl="node1" presStyleIdx="4" presStyleCnt="6"/>
      <dgm:spPr/>
    </dgm:pt>
    <dgm:pt modelId="{9A4F8AC5-9921-8645-9081-7953E750E4D6}" type="pres">
      <dgm:prSet presAssocID="{48DD114B-2944-BA4B-A5EA-047DC0895C01}" presName="dummy" presStyleCnt="0"/>
      <dgm:spPr/>
    </dgm:pt>
    <dgm:pt modelId="{6791692A-51AD-9645-B726-7EFF85679525}" type="pres">
      <dgm:prSet presAssocID="{48DD114B-2944-BA4B-A5EA-047DC0895C01}" presName="node" presStyleLbl="revTx" presStyleIdx="5" presStyleCnt="6">
        <dgm:presLayoutVars>
          <dgm:bulletEnabled val="1"/>
        </dgm:presLayoutVars>
      </dgm:prSet>
      <dgm:spPr/>
    </dgm:pt>
    <dgm:pt modelId="{7D7B6D9B-A4F6-5A40-B34A-90F061B907A1}" type="pres">
      <dgm:prSet presAssocID="{7AA65CE5-1517-1C4E-B033-5D0DFC912067}" presName="sibTrans" presStyleLbl="node1" presStyleIdx="5" presStyleCnt="6"/>
      <dgm:spPr/>
    </dgm:pt>
  </dgm:ptLst>
  <dgm:cxnLst>
    <dgm:cxn modelId="{4FD8B00F-9E5A-7E46-9E45-DEBD9D3F7C55}" type="presOf" srcId="{D8AB6617-0733-5D46-94B6-6D8F3D8C5B9E}" destId="{1B5D14D0-FF6A-F848-B135-44C97DA2A2A6}" srcOrd="0" destOrd="0" presId="urn:microsoft.com/office/officeart/2005/8/layout/cycle1"/>
    <dgm:cxn modelId="{FE06B31A-A2BA-8446-9B79-4607A1E15A25}" srcId="{509DC944-BC05-AB4E-BE3C-383F09921D20}" destId="{C5A64503-CFC4-4043-B21D-5CB04093E6F2}" srcOrd="4" destOrd="0" parTransId="{7ACB4A14-8AC8-234B-9936-CF4326F22D63}" sibTransId="{13111877-F6ED-994F-A8EB-745D54DABC3F}"/>
    <dgm:cxn modelId="{49577641-4F9D-254F-A83A-FFC2C28D87DE}" srcId="{509DC944-BC05-AB4E-BE3C-383F09921D20}" destId="{CDA33EEF-1833-794C-ACE8-39C68B4FB91F}" srcOrd="0" destOrd="0" parTransId="{7965EF7A-610A-134A-9DEA-B49C9228E8A9}" sibTransId="{9A59856F-1A88-9743-82D3-C957091C2F0D}"/>
    <dgm:cxn modelId="{C1949045-82C6-F141-83FB-1C35922A748D}" type="presOf" srcId="{EB8446CC-E4A7-AA46-8364-5ACF076DE0B4}" destId="{F05FB9DA-F10D-A147-957D-61FB816D8A7B}" srcOrd="0" destOrd="0" presId="urn:microsoft.com/office/officeart/2005/8/layout/cycle1"/>
    <dgm:cxn modelId="{2CD90747-E295-A44B-B851-72DB4AAE1F04}" type="presOf" srcId="{A5B6B910-0191-9E4D-8D76-A9E9779CCA68}" destId="{78AC091B-4FCB-4A4D-BAAB-190F26CEAE31}" srcOrd="0" destOrd="0" presId="urn:microsoft.com/office/officeart/2005/8/layout/cycle1"/>
    <dgm:cxn modelId="{34D9104C-DF9A-6B4F-9145-3D637ACF7A70}" srcId="{509DC944-BC05-AB4E-BE3C-383F09921D20}" destId="{48DD114B-2944-BA4B-A5EA-047DC0895C01}" srcOrd="5" destOrd="0" parTransId="{B2520B89-3106-8C4D-82CD-D1C657629817}" sibTransId="{7AA65CE5-1517-1C4E-B033-5D0DFC912067}"/>
    <dgm:cxn modelId="{9784174E-B4FE-0E45-A220-136A25B205D7}" srcId="{509DC944-BC05-AB4E-BE3C-383F09921D20}" destId="{EB8446CC-E4A7-AA46-8364-5ACF076DE0B4}" srcOrd="3" destOrd="0" parTransId="{48DC3A9E-4581-684C-B547-04F41ADFA5B4}" sibTransId="{C0792FBD-10AE-534B-B511-A92EA361D656}"/>
    <dgm:cxn modelId="{AD0EE051-4453-554D-8C29-5E19022D90B7}" srcId="{509DC944-BC05-AB4E-BE3C-383F09921D20}" destId="{5DEB067E-895A-4B4A-AABE-E06FD3EC39AD}" srcOrd="2" destOrd="0" parTransId="{0B630EED-4239-8A47-981F-7B430C803F29}" sibTransId="{D8AB6617-0733-5D46-94B6-6D8F3D8C5B9E}"/>
    <dgm:cxn modelId="{F023D15E-B44E-CB4A-8DAA-EC7AC194CCF1}" type="presOf" srcId="{9A59856F-1A88-9743-82D3-C957091C2F0D}" destId="{618A030C-0A9C-7248-BDB0-B366D8134EAF}" srcOrd="0" destOrd="0" presId="urn:microsoft.com/office/officeart/2005/8/layout/cycle1"/>
    <dgm:cxn modelId="{B1290A63-A9B4-734B-8A2B-40AAB9D6F7D4}" type="presOf" srcId="{48DD114B-2944-BA4B-A5EA-047DC0895C01}" destId="{6791692A-51AD-9645-B726-7EFF85679525}" srcOrd="0" destOrd="0" presId="urn:microsoft.com/office/officeart/2005/8/layout/cycle1"/>
    <dgm:cxn modelId="{6B59EC6C-0BDF-5F4B-BB74-57F7542CD03B}" type="presOf" srcId="{13111877-F6ED-994F-A8EB-745D54DABC3F}" destId="{D402B1BF-94EC-D94B-A130-43A19752C535}" srcOrd="0" destOrd="0" presId="urn:microsoft.com/office/officeart/2005/8/layout/cycle1"/>
    <dgm:cxn modelId="{2D402F6E-9DEF-B04B-8DC2-F1CB3C954BF6}" type="presOf" srcId="{509DC944-BC05-AB4E-BE3C-383F09921D20}" destId="{233F667B-B363-A443-A8C3-71A4DB365925}" srcOrd="0" destOrd="0" presId="urn:microsoft.com/office/officeart/2005/8/layout/cycle1"/>
    <dgm:cxn modelId="{A09ED271-D5E5-6F4B-840A-1C7F4D5A3D88}" type="presOf" srcId="{C0792FBD-10AE-534B-B511-A92EA361D656}" destId="{ED9F1A4D-70B4-134B-BE16-16972DD9E9EF}" srcOrd="0" destOrd="0" presId="urn:microsoft.com/office/officeart/2005/8/layout/cycle1"/>
    <dgm:cxn modelId="{3EC98A74-7D19-8D45-8C6C-53AF4A6817B4}" type="presOf" srcId="{CDA33EEF-1833-794C-ACE8-39C68B4FB91F}" destId="{377A124A-4810-C645-A8F3-BF65B73680E5}" srcOrd="0" destOrd="0" presId="urn:microsoft.com/office/officeart/2005/8/layout/cycle1"/>
    <dgm:cxn modelId="{2CD85199-3F82-8F48-9C56-6BCD243BD730}" type="presOf" srcId="{5405AD5B-7B82-E44D-BC43-CE977B0E2828}" destId="{9BE5C7EF-A228-E647-9DA9-5E7047B75084}" srcOrd="0" destOrd="0" presId="urn:microsoft.com/office/officeart/2005/8/layout/cycle1"/>
    <dgm:cxn modelId="{68BC46BF-6F95-4F4E-9B20-7B910FA3846B}" type="presOf" srcId="{5DEB067E-895A-4B4A-AABE-E06FD3EC39AD}" destId="{86359D1B-A3C0-814D-A787-C57395AFC9A1}" srcOrd="0" destOrd="0" presId="urn:microsoft.com/office/officeart/2005/8/layout/cycle1"/>
    <dgm:cxn modelId="{14835FBF-F8CD-D740-8D3F-BCEE70510BBE}" type="presOf" srcId="{7AA65CE5-1517-1C4E-B033-5D0DFC912067}" destId="{7D7B6D9B-A4F6-5A40-B34A-90F061B907A1}" srcOrd="0" destOrd="0" presId="urn:microsoft.com/office/officeart/2005/8/layout/cycle1"/>
    <dgm:cxn modelId="{5709F9C4-7807-9A4B-8A44-C47036824F6E}" srcId="{509DC944-BC05-AB4E-BE3C-383F09921D20}" destId="{A5B6B910-0191-9E4D-8D76-A9E9779CCA68}" srcOrd="1" destOrd="0" parTransId="{45361032-2C42-C94B-93E9-4A0D3EA49578}" sibTransId="{5405AD5B-7B82-E44D-BC43-CE977B0E2828}"/>
    <dgm:cxn modelId="{8DBF3BC9-271D-514E-86C7-CFD0D8602EA3}" type="presOf" srcId="{C5A64503-CFC4-4043-B21D-5CB04093E6F2}" destId="{E31DCBDD-8DD3-C149-B6FF-2D70D27D714B}" srcOrd="0" destOrd="0" presId="urn:microsoft.com/office/officeart/2005/8/layout/cycle1"/>
    <dgm:cxn modelId="{7369658E-05CA-9B46-9142-2C6D4AA481C9}" type="presParOf" srcId="{233F667B-B363-A443-A8C3-71A4DB365925}" destId="{E2D567F1-BE6C-B045-8D23-AE758703D817}" srcOrd="0" destOrd="0" presId="urn:microsoft.com/office/officeart/2005/8/layout/cycle1"/>
    <dgm:cxn modelId="{9F27EE95-CF83-F442-806B-AE6040853991}" type="presParOf" srcId="{233F667B-B363-A443-A8C3-71A4DB365925}" destId="{377A124A-4810-C645-A8F3-BF65B73680E5}" srcOrd="1" destOrd="0" presId="urn:microsoft.com/office/officeart/2005/8/layout/cycle1"/>
    <dgm:cxn modelId="{3506B01F-495F-CB46-8312-5F2F3B4FF0E3}" type="presParOf" srcId="{233F667B-B363-A443-A8C3-71A4DB365925}" destId="{618A030C-0A9C-7248-BDB0-B366D8134EAF}" srcOrd="2" destOrd="0" presId="urn:microsoft.com/office/officeart/2005/8/layout/cycle1"/>
    <dgm:cxn modelId="{AF9F826A-B621-9548-9BDC-4CFC942DBABF}" type="presParOf" srcId="{233F667B-B363-A443-A8C3-71A4DB365925}" destId="{8DB4233C-D122-2941-A455-0831AA9FAD43}" srcOrd="3" destOrd="0" presId="urn:microsoft.com/office/officeart/2005/8/layout/cycle1"/>
    <dgm:cxn modelId="{97BC6D39-481A-8245-82F4-87C665D840DC}" type="presParOf" srcId="{233F667B-B363-A443-A8C3-71A4DB365925}" destId="{78AC091B-4FCB-4A4D-BAAB-190F26CEAE31}" srcOrd="4" destOrd="0" presId="urn:microsoft.com/office/officeart/2005/8/layout/cycle1"/>
    <dgm:cxn modelId="{A09F4BF6-B958-B240-AA65-9886966EC116}" type="presParOf" srcId="{233F667B-B363-A443-A8C3-71A4DB365925}" destId="{9BE5C7EF-A228-E647-9DA9-5E7047B75084}" srcOrd="5" destOrd="0" presId="urn:microsoft.com/office/officeart/2005/8/layout/cycle1"/>
    <dgm:cxn modelId="{0C1AFD18-E360-F247-92D0-0CD53E8AE1B8}" type="presParOf" srcId="{233F667B-B363-A443-A8C3-71A4DB365925}" destId="{F3D0B0AB-8CCB-1C43-8AC3-4998D6E9F412}" srcOrd="6" destOrd="0" presId="urn:microsoft.com/office/officeart/2005/8/layout/cycle1"/>
    <dgm:cxn modelId="{69C964A3-181D-294A-B65C-1FC3087A6181}" type="presParOf" srcId="{233F667B-B363-A443-A8C3-71A4DB365925}" destId="{86359D1B-A3C0-814D-A787-C57395AFC9A1}" srcOrd="7" destOrd="0" presId="urn:microsoft.com/office/officeart/2005/8/layout/cycle1"/>
    <dgm:cxn modelId="{DEDED8C0-81C3-6041-B516-47CF6805BDFD}" type="presParOf" srcId="{233F667B-B363-A443-A8C3-71A4DB365925}" destId="{1B5D14D0-FF6A-F848-B135-44C97DA2A2A6}" srcOrd="8" destOrd="0" presId="urn:microsoft.com/office/officeart/2005/8/layout/cycle1"/>
    <dgm:cxn modelId="{437144B4-1825-894A-8242-A6EE68B037BB}" type="presParOf" srcId="{233F667B-B363-A443-A8C3-71A4DB365925}" destId="{B8460822-ED23-B640-BF76-802930C8AA47}" srcOrd="9" destOrd="0" presId="urn:microsoft.com/office/officeart/2005/8/layout/cycle1"/>
    <dgm:cxn modelId="{5D54A80C-4EAC-BD48-B131-791F0F9C72A3}" type="presParOf" srcId="{233F667B-B363-A443-A8C3-71A4DB365925}" destId="{F05FB9DA-F10D-A147-957D-61FB816D8A7B}" srcOrd="10" destOrd="0" presId="urn:microsoft.com/office/officeart/2005/8/layout/cycle1"/>
    <dgm:cxn modelId="{ACDA877E-83A1-DE44-BD96-7A1648E4D16E}" type="presParOf" srcId="{233F667B-B363-A443-A8C3-71A4DB365925}" destId="{ED9F1A4D-70B4-134B-BE16-16972DD9E9EF}" srcOrd="11" destOrd="0" presId="urn:microsoft.com/office/officeart/2005/8/layout/cycle1"/>
    <dgm:cxn modelId="{F8F0B6A3-DF4E-A848-9193-05C8A4FC79B8}" type="presParOf" srcId="{233F667B-B363-A443-A8C3-71A4DB365925}" destId="{B0048241-FAD7-6C45-A14F-DD6BB0420C69}" srcOrd="12" destOrd="0" presId="urn:microsoft.com/office/officeart/2005/8/layout/cycle1"/>
    <dgm:cxn modelId="{2A30619C-1D22-D747-B4E6-AA1E34560CBA}" type="presParOf" srcId="{233F667B-B363-A443-A8C3-71A4DB365925}" destId="{E31DCBDD-8DD3-C149-B6FF-2D70D27D714B}" srcOrd="13" destOrd="0" presId="urn:microsoft.com/office/officeart/2005/8/layout/cycle1"/>
    <dgm:cxn modelId="{2CE16B8F-7436-1C45-B85B-3E426ADC0D05}" type="presParOf" srcId="{233F667B-B363-A443-A8C3-71A4DB365925}" destId="{D402B1BF-94EC-D94B-A130-43A19752C535}" srcOrd="14" destOrd="0" presId="urn:microsoft.com/office/officeart/2005/8/layout/cycle1"/>
    <dgm:cxn modelId="{55C13E61-CE0B-6E4A-AE0B-278F1ACEAC39}" type="presParOf" srcId="{233F667B-B363-A443-A8C3-71A4DB365925}" destId="{9A4F8AC5-9921-8645-9081-7953E750E4D6}" srcOrd="15" destOrd="0" presId="urn:microsoft.com/office/officeart/2005/8/layout/cycle1"/>
    <dgm:cxn modelId="{B8EC4056-412F-284F-AF88-3BF0CF616A93}" type="presParOf" srcId="{233F667B-B363-A443-A8C3-71A4DB365925}" destId="{6791692A-51AD-9645-B726-7EFF85679525}" srcOrd="16" destOrd="0" presId="urn:microsoft.com/office/officeart/2005/8/layout/cycle1"/>
    <dgm:cxn modelId="{A6362AF2-5DED-B34E-B79D-42024A4AFFBF}" type="presParOf" srcId="{233F667B-B363-A443-A8C3-71A4DB365925}" destId="{7D7B6D9B-A4F6-5A40-B34A-90F061B907A1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6B97A0-27AA-594D-98EA-1DF68FC2D261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1FEA24B-C5B3-B042-8280-55E1C51D44C5}">
      <dgm:prSet phldrT="[Text]" custT="1"/>
      <dgm:spPr/>
      <dgm:t>
        <a:bodyPr/>
        <a:lstStyle/>
        <a:p>
          <a:r>
            <a:rPr lang="en-GB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Identify the business goals</a:t>
          </a:r>
        </a:p>
      </dgm:t>
    </dgm:pt>
    <dgm:pt modelId="{AA973752-2FEC-3D49-ACEC-CF7F647B4773}" type="parTrans" cxnId="{D37B3D90-0D43-5D44-887D-82C88B15AC15}">
      <dgm:prSet/>
      <dgm:spPr/>
      <dgm:t>
        <a:bodyPr/>
        <a:lstStyle/>
        <a:p>
          <a:endParaRPr lang="en-GB"/>
        </a:p>
      </dgm:t>
    </dgm:pt>
    <dgm:pt modelId="{9EDDC843-81F3-4845-AF49-CD5409E09893}" type="sibTrans" cxnId="{D37B3D90-0D43-5D44-887D-82C88B15AC15}">
      <dgm:prSet/>
      <dgm:spPr/>
      <dgm:t>
        <a:bodyPr/>
        <a:lstStyle/>
        <a:p>
          <a:endParaRPr lang="en-GB"/>
        </a:p>
      </dgm:t>
    </dgm:pt>
    <dgm:pt modelId="{FE293F75-6238-1B4D-8906-7699C684CFF1}">
      <dgm:prSet phldrT="[Text]" custT="1"/>
      <dgm:spPr/>
      <dgm:t>
        <a:bodyPr/>
        <a:lstStyle/>
        <a:p>
          <a:r>
            <a:rPr lang="en-GB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Define the use cases</a:t>
          </a:r>
        </a:p>
      </dgm:t>
    </dgm:pt>
    <dgm:pt modelId="{988E6A3C-A542-A04C-8420-0AD59A5527F9}" type="parTrans" cxnId="{CDE8E3C7-D227-9B4D-AEBB-935B4C4FA90A}">
      <dgm:prSet/>
      <dgm:spPr/>
      <dgm:t>
        <a:bodyPr/>
        <a:lstStyle/>
        <a:p>
          <a:endParaRPr lang="en-GB"/>
        </a:p>
      </dgm:t>
    </dgm:pt>
    <dgm:pt modelId="{543A31FA-A86A-0040-B675-FC6EF33FDAC7}" type="sibTrans" cxnId="{CDE8E3C7-D227-9B4D-AEBB-935B4C4FA90A}">
      <dgm:prSet/>
      <dgm:spPr/>
      <dgm:t>
        <a:bodyPr/>
        <a:lstStyle/>
        <a:p>
          <a:endParaRPr lang="en-GB"/>
        </a:p>
      </dgm:t>
    </dgm:pt>
    <dgm:pt modelId="{444F455B-EC10-8C49-AC8F-7D87F4E41A4D}">
      <dgm:prSet phldrT="[Text]" custT="1"/>
      <dgm:spPr/>
      <dgm:t>
        <a:bodyPr/>
        <a:lstStyle/>
        <a:p>
          <a:r>
            <a:rPr lang="en-GB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Define the Generative AI problem statement</a:t>
          </a:r>
        </a:p>
      </dgm:t>
    </dgm:pt>
    <dgm:pt modelId="{D36AB1AE-5DF6-5040-8FAA-DA8C677626D5}" type="parTrans" cxnId="{D4050AC7-6BC9-474E-8AA9-1573F9C780A2}">
      <dgm:prSet/>
      <dgm:spPr/>
      <dgm:t>
        <a:bodyPr/>
        <a:lstStyle/>
        <a:p>
          <a:endParaRPr lang="en-GB"/>
        </a:p>
      </dgm:t>
    </dgm:pt>
    <dgm:pt modelId="{C0862D8A-3277-C249-B642-2AE04CB40411}" type="sibTrans" cxnId="{D4050AC7-6BC9-474E-8AA9-1573F9C780A2}">
      <dgm:prSet/>
      <dgm:spPr/>
      <dgm:t>
        <a:bodyPr/>
        <a:lstStyle/>
        <a:p>
          <a:endParaRPr lang="en-GB"/>
        </a:p>
      </dgm:t>
    </dgm:pt>
    <dgm:pt modelId="{752B4130-AC6F-434C-98E0-A5CB7D783AA5}" type="pres">
      <dgm:prSet presAssocID="{C26B97A0-27AA-594D-98EA-1DF68FC2D261}" presName="Name0" presStyleCnt="0">
        <dgm:presLayoutVars>
          <dgm:chMax val="7"/>
          <dgm:chPref val="7"/>
          <dgm:dir/>
        </dgm:presLayoutVars>
      </dgm:prSet>
      <dgm:spPr/>
    </dgm:pt>
    <dgm:pt modelId="{A6AFF77C-4E9B-D14A-98E9-876B55890D11}" type="pres">
      <dgm:prSet presAssocID="{C26B97A0-27AA-594D-98EA-1DF68FC2D261}" presName="Name1" presStyleCnt="0"/>
      <dgm:spPr/>
    </dgm:pt>
    <dgm:pt modelId="{C3E2A794-ED65-1A49-9376-DFAE7EE9B6F5}" type="pres">
      <dgm:prSet presAssocID="{C26B97A0-27AA-594D-98EA-1DF68FC2D261}" presName="cycle" presStyleCnt="0"/>
      <dgm:spPr/>
    </dgm:pt>
    <dgm:pt modelId="{DA883938-4014-7749-9B3C-7DA598D95174}" type="pres">
      <dgm:prSet presAssocID="{C26B97A0-27AA-594D-98EA-1DF68FC2D261}" presName="srcNode" presStyleLbl="node1" presStyleIdx="0" presStyleCnt="3"/>
      <dgm:spPr/>
    </dgm:pt>
    <dgm:pt modelId="{9968A912-4CF8-2F43-B408-E300EE855600}" type="pres">
      <dgm:prSet presAssocID="{C26B97A0-27AA-594D-98EA-1DF68FC2D261}" presName="conn" presStyleLbl="parChTrans1D2" presStyleIdx="0" presStyleCnt="1"/>
      <dgm:spPr/>
    </dgm:pt>
    <dgm:pt modelId="{142A8AFC-6D93-E64C-B08E-3433FA397FBE}" type="pres">
      <dgm:prSet presAssocID="{C26B97A0-27AA-594D-98EA-1DF68FC2D261}" presName="extraNode" presStyleLbl="node1" presStyleIdx="0" presStyleCnt="3"/>
      <dgm:spPr/>
    </dgm:pt>
    <dgm:pt modelId="{68C42917-7F36-4E41-9203-82E8D6EF4D4D}" type="pres">
      <dgm:prSet presAssocID="{C26B97A0-27AA-594D-98EA-1DF68FC2D261}" presName="dstNode" presStyleLbl="node1" presStyleIdx="0" presStyleCnt="3"/>
      <dgm:spPr/>
    </dgm:pt>
    <dgm:pt modelId="{2C1BDD59-EE8A-6D4A-BF0A-49FFE3B56195}" type="pres">
      <dgm:prSet presAssocID="{D1FEA24B-C5B3-B042-8280-55E1C51D44C5}" presName="text_1" presStyleLbl="node1" presStyleIdx="0" presStyleCnt="3">
        <dgm:presLayoutVars>
          <dgm:bulletEnabled val="1"/>
        </dgm:presLayoutVars>
      </dgm:prSet>
      <dgm:spPr/>
    </dgm:pt>
    <dgm:pt modelId="{1B39F3AC-1E04-DB4E-832E-E4C355DAF7ED}" type="pres">
      <dgm:prSet presAssocID="{D1FEA24B-C5B3-B042-8280-55E1C51D44C5}" presName="accent_1" presStyleCnt="0"/>
      <dgm:spPr/>
    </dgm:pt>
    <dgm:pt modelId="{1CBD5EAA-B2CF-424D-B172-528CFB007462}" type="pres">
      <dgm:prSet presAssocID="{D1FEA24B-C5B3-B042-8280-55E1C51D44C5}" presName="accentRepeatNode" presStyleLbl="solidFgAcc1" presStyleIdx="0" presStyleCnt="3"/>
      <dgm:spPr/>
    </dgm:pt>
    <dgm:pt modelId="{8E861E26-FA19-F54F-88DC-2AF0C0009837}" type="pres">
      <dgm:prSet presAssocID="{FE293F75-6238-1B4D-8906-7699C684CFF1}" presName="text_2" presStyleLbl="node1" presStyleIdx="1" presStyleCnt="3">
        <dgm:presLayoutVars>
          <dgm:bulletEnabled val="1"/>
        </dgm:presLayoutVars>
      </dgm:prSet>
      <dgm:spPr/>
    </dgm:pt>
    <dgm:pt modelId="{E28B4AD8-22A3-EF46-8A93-F463B3E77FFB}" type="pres">
      <dgm:prSet presAssocID="{FE293F75-6238-1B4D-8906-7699C684CFF1}" presName="accent_2" presStyleCnt="0"/>
      <dgm:spPr/>
    </dgm:pt>
    <dgm:pt modelId="{129D86E5-70A2-9C42-8D11-502916615F4F}" type="pres">
      <dgm:prSet presAssocID="{FE293F75-6238-1B4D-8906-7699C684CFF1}" presName="accentRepeatNode" presStyleLbl="solidFgAcc1" presStyleIdx="1" presStyleCnt="3"/>
      <dgm:spPr/>
    </dgm:pt>
    <dgm:pt modelId="{8631F74B-FD16-1144-87BD-1545A6B893A3}" type="pres">
      <dgm:prSet presAssocID="{444F455B-EC10-8C49-AC8F-7D87F4E41A4D}" presName="text_3" presStyleLbl="node1" presStyleIdx="2" presStyleCnt="3">
        <dgm:presLayoutVars>
          <dgm:bulletEnabled val="1"/>
        </dgm:presLayoutVars>
      </dgm:prSet>
      <dgm:spPr/>
    </dgm:pt>
    <dgm:pt modelId="{434FE7B9-4A48-7047-BA90-401C67BA8A27}" type="pres">
      <dgm:prSet presAssocID="{444F455B-EC10-8C49-AC8F-7D87F4E41A4D}" presName="accent_3" presStyleCnt="0"/>
      <dgm:spPr/>
    </dgm:pt>
    <dgm:pt modelId="{4DC9BDDB-AA64-0C48-A3E0-0FCB02FB80E4}" type="pres">
      <dgm:prSet presAssocID="{444F455B-EC10-8C49-AC8F-7D87F4E41A4D}" presName="accentRepeatNode" presStyleLbl="solidFgAcc1" presStyleIdx="2" presStyleCnt="3"/>
      <dgm:spPr/>
    </dgm:pt>
  </dgm:ptLst>
  <dgm:cxnLst>
    <dgm:cxn modelId="{7C3F8D03-EB98-C747-BFE2-0784DA80B6C5}" type="presOf" srcId="{444F455B-EC10-8C49-AC8F-7D87F4E41A4D}" destId="{8631F74B-FD16-1144-87BD-1545A6B893A3}" srcOrd="0" destOrd="0" presId="urn:microsoft.com/office/officeart/2008/layout/VerticalCurvedList"/>
    <dgm:cxn modelId="{D37B3D90-0D43-5D44-887D-82C88B15AC15}" srcId="{C26B97A0-27AA-594D-98EA-1DF68FC2D261}" destId="{D1FEA24B-C5B3-B042-8280-55E1C51D44C5}" srcOrd="0" destOrd="0" parTransId="{AA973752-2FEC-3D49-ACEC-CF7F647B4773}" sibTransId="{9EDDC843-81F3-4845-AF49-CD5409E09893}"/>
    <dgm:cxn modelId="{E8BAFF95-0065-8948-B2E4-55E4AA40932A}" type="presOf" srcId="{FE293F75-6238-1B4D-8906-7699C684CFF1}" destId="{8E861E26-FA19-F54F-88DC-2AF0C0009837}" srcOrd="0" destOrd="0" presId="urn:microsoft.com/office/officeart/2008/layout/VerticalCurvedList"/>
    <dgm:cxn modelId="{360DCEB9-5DCE-9E4E-80A1-8A2B6E7208ED}" type="presOf" srcId="{C26B97A0-27AA-594D-98EA-1DF68FC2D261}" destId="{752B4130-AC6F-434C-98E0-A5CB7D783AA5}" srcOrd="0" destOrd="0" presId="urn:microsoft.com/office/officeart/2008/layout/VerticalCurvedList"/>
    <dgm:cxn modelId="{D4050AC7-6BC9-474E-8AA9-1573F9C780A2}" srcId="{C26B97A0-27AA-594D-98EA-1DF68FC2D261}" destId="{444F455B-EC10-8C49-AC8F-7D87F4E41A4D}" srcOrd="2" destOrd="0" parTransId="{D36AB1AE-5DF6-5040-8FAA-DA8C677626D5}" sibTransId="{C0862D8A-3277-C249-B642-2AE04CB40411}"/>
    <dgm:cxn modelId="{CDE8E3C7-D227-9B4D-AEBB-935B4C4FA90A}" srcId="{C26B97A0-27AA-594D-98EA-1DF68FC2D261}" destId="{FE293F75-6238-1B4D-8906-7699C684CFF1}" srcOrd="1" destOrd="0" parTransId="{988E6A3C-A542-A04C-8420-0AD59A5527F9}" sibTransId="{543A31FA-A86A-0040-B675-FC6EF33FDAC7}"/>
    <dgm:cxn modelId="{4D21E6CB-DD22-364E-A3F5-B532C0798A03}" type="presOf" srcId="{D1FEA24B-C5B3-B042-8280-55E1C51D44C5}" destId="{2C1BDD59-EE8A-6D4A-BF0A-49FFE3B56195}" srcOrd="0" destOrd="0" presId="urn:microsoft.com/office/officeart/2008/layout/VerticalCurvedList"/>
    <dgm:cxn modelId="{F6C2DFE1-EEF4-BA4A-87C8-5976F0E2B058}" type="presOf" srcId="{9EDDC843-81F3-4845-AF49-CD5409E09893}" destId="{9968A912-4CF8-2F43-B408-E300EE855600}" srcOrd="0" destOrd="0" presId="urn:microsoft.com/office/officeart/2008/layout/VerticalCurvedList"/>
    <dgm:cxn modelId="{E734F177-E34C-C54A-93CD-519B6336F3F4}" type="presParOf" srcId="{752B4130-AC6F-434C-98E0-A5CB7D783AA5}" destId="{A6AFF77C-4E9B-D14A-98E9-876B55890D11}" srcOrd="0" destOrd="0" presId="urn:microsoft.com/office/officeart/2008/layout/VerticalCurvedList"/>
    <dgm:cxn modelId="{F85DDF27-2E78-BD40-A967-EB6452D2C80C}" type="presParOf" srcId="{A6AFF77C-4E9B-D14A-98E9-876B55890D11}" destId="{C3E2A794-ED65-1A49-9376-DFAE7EE9B6F5}" srcOrd="0" destOrd="0" presId="urn:microsoft.com/office/officeart/2008/layout/VerticalCurvedList"/>
    <dgm:cxn modelId="{30BE99D7-AAC4-8446-BD77-E5EA709B4EA6}" type="presParOf" srcId="{C3E2A794-ED65-1A49-9376-DFAE7EE9B6F5}" destId="{DA883938-4014-7749-9B3C-7DA598D95174}" srcOrd="0" destOrd="0" presId="urn:microsoft.com/office/officeart/2008/layout/VerticalCurvedList"/>
    <dgm:cxn modelId="{2A8EA952-0452-EF42-A0B0-5FC02E6F7342}" type="presParOf" srcId="{C3E2A794-ED65-1A49-9376-DFAE7EE9B6F5}" destId="{9968A912-4CF8-2F43-B408-E300EE855600}" srcOrd="1" destOrd="0" presId="urn:microsoft.com/office/officeart/2008/layout/VerticalCurvedList"/>
    <dgm:cxn modelId="{89DBAFA7-F4FA-B44D-B4A0-BD7F2C11FC05}" type="presParOf" srcId="{C3E2A794-ED65-1A49-9376-DFAE7EE9B6F5}" destId="{142A8AFC-6D93-E64C-B08E-3433FA397FBE}" srcOrd="2" destOrd="0" presId="urn:microsoft.com/office/officeart/2008/layout/VerticalCurvedList"/>
    <dgm:cxn modelId="{ADF15DFB-016A-DD45-9409-55A5C17BB2C7}" type="presParOf" srcId="{C3E2A794-ED65-1A49-9376-DFAE7EE9B6F5}" destId="{68C42917-7F36-4E41-9203-82E8D6EF4D4D}" srcOrd="3" destOrd="0" presId="urn:microsoft.com/office/officeart/2008/layout/VerticalCurvedList"/>
    <dgm:cxn modelId="{3BD568D2-D2CD-7045-81C2-D992F7BC5B1F}" type="presParOf" srcId="{A6AFF77C-4E9B-D14A-98E9-876B55890D11}" destId="{2C1BDD59-EE8A-6D4A-BF0A-49FFE3B56195}" srcOrd="1" destOrd="0" presId="urn:microsoft.com/office/officeart/2008/layout/VerticalCurvedList"/>
    <dgm:cxn modelId="{8C6996F8-C4BF-D048-BCC1-229E23E5B9AB}" type="presParOf" srcId="{A6AFF77C-4E9B-D14A-98E9-876B55890D11}" destId="{1B39F3AC-1E04-DB4E-832E-E4C355DAF7ED}" srcOrd="2" destOrd="0" presId="urn:microsoft.com/office/officeart/2008/layout/VerticalCurvedList"/>
    <dgm:cxn modelId="{49AA0317-E687-B54F-9999-8E6D1FE7EAFE}" type="presParOf" srcId="{1B39F3AC-1E04-DB4E-832E-E4C355DAF7ED}" destId="{1CBD5EAA-B2CF-424D-B172-528CFB007462}" srcOrd="0" destOrd="0" presId="urn:microsoft.com/office/officeart/2008/layout/VerticalCurvedList"/>
    <dgm:cxn modelId="{49E6818B-299B-7D48-AD52-449BE2E5512F}" type="presParOf" srcId="{A6AFF77C-4E9B-D14A-98E9-876B55890D11}" destId="{8E861E26-FA19-F54F-88DC-2AF0C0009837}" srcOrd="3" destOrd="0" presId="urn:microsoft.com/office/officeart/2008/layout/VerticalCurvedList"/>
    <dgm:cxn modelId="{7E24A2AB-4A66-2046-ACAD-F437ACC93137}" type="presParOf" srcId="{A6AFF77C-4E9B-D14A-98E9-876B55890D11}" destId="{E28B4AD8-22A3-EF46-8A93-F463B3E77FFB}" srcOrd="4" destOrd="0" presId="urn:microsoft.com/office/officeart/2008/layout/VerticalCurvedList"/>
    <dgm:cxn modelId="{1C55857E-CC1D-AE48-B78F-3B7DB84FD5F8}" type="presParOf" srcId="{E28B4AD8-22A3-EF46-8A93-F463B3E77FFB}" destId="{129D86E5-70A2-9C42-8D11-502916615F4F}" srcOrd="0" destOrd="0" presId="urn:microsoft.com/office/officeart/2008/layout/VerticalCurvedList"/>
    <dgm:cxn modelId="{F8384869-E819-8F47-806E-EA9078DCF3FB}" type="presParOf" srcId="{A6AFF77C-4E9B-D14A-98E9-876B55890D11}" destId="{8631F74B-FD16-1144-87BD-1545A6B893A3}" srcOrd="5" destOrd="0" presId="urn:microsoft.com/office/officeart/2008/layout/VerticalCurvedList"/>
    <dgm:cxn modelId="{A0017F4E-2618-4941-B703-1BEBE8958E5D}" type="presParOf" srcId="{A6AFF77C-4E9B-D14A-98E9-876B55890D11}" destId="{434FE7B9-4A48-7047-BA90-401C67BA8A27}" srcOrd="6" destOrd="0" presId="urn:microsoft.com/office/officeart/2008/layout/VerticalCurvedList"/>
    <dgm:cxn modelId="{B0B4290F-1377-D345-A4B1-C51364F237DA}" type="presParOf" srcId="{434FE7B9-4A48-7047-BA90-401C67BA8A27}" destId="{4DC9BDDB-AA64-0C48-A3E0-0FCB02FB80E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26B97A0-27AA-594D-98EA-1DF68FC2D261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1FEA24B-C5B3-B042-8280-55E1C51D44C5}">
      <dgm:prSet phldrT="[Text]" custT="1"/>
      <dgm:spPr/>
      <dgm:t>
        <a:bodyPr/>
        <a:lstStyle/>
        <a:p>
          <a:r>
            <a:rPr lang="en-GB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 identification</a:t>
          </a:r>
        </a:p>
      </dgm:t>
    </dgm:pt>
    <dgm:pt modelId="{AA973752-2FEC-3D49-ACEC-CF7F647B4773}" type="parTrans" cxnId="{D37B3D90-0D43-5D44-887D-82C88B15AC15}">
      <dgm:prSet/>
      <dgm:spPr/>
      <dgm:t>
        <a:bodyPr/>
        <a:lstStyle/>
        <a:p>
          <a:endParaRPr lang="en-GB"/>
        </a:p>
      </dgm:t>
    </dgm:pt>
    <dgm:pt modelId="{9EDDC843-81F3-4845-AF49-CD5409E09893}" type="sibTrans" cxnId="{D37B3D90-0D43-5D44-887D-82C88B15AC15}">
      <dgm:prSet/>
      <dgm:spPr/>
      <dgm:t>
        <a:bodyPr/>
        <a:lstStyle/>
        <a:p>
          <a:endParaRPr lang="en-GB"/>
        </a:p>
      </dgm:t>
    </dgm:pt>
    <dgm:pt modelId="{FE293F75-6238-1B4D-8906-7699C684CFF1}">
      <dgm:prSet phldrT="[Text]" custT="1"/>
      <dgm:spPr/>
      <dgm:t>
        <a:bodyPr/>
        <a:lstStyle/>
        <a:p>
          <a:r>
            <a:rPr lang="en-GB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 acquisition</a:t>
          </a:r>
        </a:p>
      </dgm:t>
    </dgm:pt>
    <dgm:pt modelId="{988E6A3C-A542-A04C-8420-0AD59A5527F9}" type="parTrans" cxnId="{CDE8E3C7-D227-9B4D-AEBB-935B4C4FA90A}">
      <dgm:prSet/>
      <dgm:spPr/>
      <dgm:t>
        <a:bodyPr/>
        <a:lstStyle/>
        <a:p>
          <a:endParaRPr lang="en-GB"/>
        </a:p>
      </dgm:t>
    </dgm:pt>
    <dgm:pt modelId="{543A31FA-A86A-0040-B675-FC6EF33FDAC7}" type="sibTrans" cxnId="{CDE8E3C7-D227-9B4D-AEBB-935B4C4FA90A}">
      <dgm:prSet/>
      <dgm:spPr/>
      <dgm:t>
        <a:bodyPr/>
        <a:lstStyle/>
        <a:p>
          <a:endParaRPr lang="en-GB"/>
        </a:p>
      </dgm:t>
    </dgm:pt>
    <dgm:pt modelId="{444F455B-EC10-8C49-AC8F-7D87F4E41A4D}">
      <dgm:prSet phldrT="[Text]" custT="1"/>
      <dgm:spPr/>
      <dgm:t>
        <a:bodyPr/>
        <a:lstStyle/>
        <a:p>
          <a:r>
            <a:rPr lang="en-GB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 Preparation</a:t>
          </a:r>
        </a:p>
      </dgm:t>
    </dgm:pt>
    <dgm:pt modelId="{D36AB1AE-5DF6-5040-8FAA-DA8C677626D5}" type="parTrans" cxnId="{D4050AC7-6BC9-474E-8AA9-1573F9C780A2}">
      <dgm:prSet/>
      <dgm:spPr/>
      <dgm:t>
        <a:bodyPr/>
        <a:lstStyle/>
        <a:p>
          <a:endParaRPr lang="en-GB"/>
        </a:p>
      </dgm:t>
    </dgm:pt>
    <dgm:pt modelId="{C0862D8A-3277-C249-B642-2AE04CB40411}" type="sibTrans" cxnId="{D4050AC7-6BC9-474E-8AA9-1573F9C780A2}">
      <dgm:prSet/>
      <dgm:spPr/>
      <dgm:t>
        <a:bodyPr/>
        <a:lstStyle/>
        <a:p>
          <a:endParaRPr lang="en-GB"/>
        </a:p>
      </dgm:t>
    </dgm:pt>
    <dgm:pt modelId="{752B4130-AC6F-434C-98E0-A5CB7D783AA5}" type="pres">
      <dgm:prSet presAssocID="{C26B97A0-27AA-594D-98EA-1DF68FC2D261}" presName="Name0" presStyleCnt="0">
        <dgm:presLayoutVars>
          <dgm:chMax val="7"/>
          <dgm:chPref val="7"/>
          <dgm:dir/>
        </dgm:presLayoutVars>
      </dgm:prSet>
      <dgm:spPr/>
    </dgm:pt>
    <dgm:pt modelId="{A6AFF77C-4E9B-D14A-98E9-876B55890D11}" type="pres">
      <dgm:prSet presAssocID="{C26B97A0-27AA-594D-98EA-1DF68FC2D261}" presName="Name1" presStyleCnt="0"/>
      <dgm:spPr/>
    </dgm:pt>
    <dgm:pt modelId="{C3E2A794-ED65-1A49-9376-DFAE7EE9B6F5}" type="pres">
      <dgm:prSet presAssocID="{C26B97A0-27AA-594D-98EA-1DF68FC2D261}" presName="cycle" presStyleCnt="0"/>
      <dgm:spPr/>
    </dgm:pt>
    <dgm:pt modelId="{DA883938-4014-7749-9B3C-7DA598D95174}" type="pres">
      <dgm:prSet presAssocID="{C26B97A0-27AA-594D-98EA-1DF68FC2D261}" presName="srcNode" presStyleLbl="node1" presStyleIdx="0" presStyleCnt="3"/>
      <dgm:spPr/>
    </dgm:pt>
    <dgm:pt modelId="{9968A912-4CF8-2F43-B408-E300EE855600}" type="pres">
      <dgm:prSet presAssocID="{C26B97A0-27AA-594D-98EA-1DF68FC2D261}" presName="conn" presStyleLbl="parChTrans1D2" presStyleIdx="0" presStyleCnt="1"/>
      <dgm:spPr/>
    </dgm:pt>
    <dgm:pt modelId="{142A8AFC-6D93-E64C-B08E-3433FA397FBE}" type="pres">
      <dgm:prSet presAssocID="{C26B97A0-27AA-594D-98EA-1DF68FC2D261}" presName="extraNode" presStyleLbl="node1" presStyleIdx="0" presStyleCnt="3"/>
      <dgm:spPr/>
    </dgm:pt>
    <dgm:pt modelId="{68C42917-7F36-4E41-9203-82E8D6EF4D4D}" type="pres">
      <dgm:prSet presAssocID="{C26B97A0-27AA-594D-98EA-1DF68FC2D261}" presName="dstNode" presStyleLbl="node1" presStyleIdx="0" presStyleCnt="3"/>
      <dgm:spPr/>
    </dgm:pt>
    <dgm:pt modelId="{2C1BDD59-EE8A-6D4A-BF0A-49FFE3B56195}" type="pres">
      <dgm:prSet presAssocID="{D1FEA24B-C5B3-B042-8280-55E1C51D44C5}" presName="text_1" presStyleLbl="node1" presStyleIdx="0" presStyleCnt="3">
        <dgm:presLayoutVars>
          <dgm:bulletEnabled val="1"/>
        </dgm:presLayoutVars>
      </dgm:prSet>
      <dgm:spPr/>
    </dgm:pt>
    <dgm:pt modelId="{1B39F3AC-1E04-DB4E-832E-E4C355DAF7ED}" type="pres">
      <dgm:prSet presAssocID="{D1FEA24B-C5B3-B042-8280-55E1C51D44C5}" presName="accent_1" presStyleCnt="0"/>
      <dgm:spPr/>
    </dgm:pt>
    <dgm:pt modelId="{1CBD5EAA-B2CF-424D-B172-528CFB007462}" type="pres">
      <dgm:prSet presAssocID="{D1FEA24B-C5B3-B042-8280-55E1C51D44C5}" presName="accentRepeatNode" presStyleLbl="solidFgAcc1" presStyleIdx="0" presStyleCnt="3"/>
      <dgm:spPr/>
    </dgm:pt>
    <dgm:pt modelId="{8E861E26-FA19-F54F-88DC-2AF0C0009837}" type="pres">
      <dgm:prSet presAssocID="{FE293F75-6238-1B4D-8906-7699C684CFF1}" presName="text_2" presStyleLbl="node1" presStyleIdx="1" presStyleCnt="3">
        <dgm:presLayoutVars>
          <dgm:bulletEnabled val="1"/>
        </dgm:presLayoutVars>
      </dgm:prSet>
      <dgm:spPr/>
    </dgm:pt>
    <dgm:pt modelId="{E28B4AD8-22A3-EF46-8A93-F463B3E77FFB}" type="pres">
      <dgm:prSet presAssocID="{FE293F75-6238-1B4D-8906-7699C684CFF1}" presName="accent_2" presStyleCnt="0"/>
      <dgm:spPr/>
    </dgm:pt>
    <dgm:pt modelId="{129D86E5-70A2-9C42-8D11-502916615F4F}" type="pres">
      <dgm:prSet presAssocID="{FE293F75-6238-1B4D-8906-7699C684CFF1}" presName="accentRepeatNode" presStyleLbl="solidFgAcc1" presStyleIdx="1" presStyleCnt="3"/>
      <dgm:spPr/>
    </dgm:pt>
    <dgm:pt modelId="{8631F74B-FD16-1144-87BD-1545A6B893A3}" type="pres">
      <dgm:prSet presAssocID="{444F455B-EC10-8C49-AC8F-7D87F4E41A4D}" presName="text_3" presStyleLbl="node1" presStyleIdx="2" presStyleCnt="3">
        <dgm:presLayoutVars>
          <dgm:bulletEnabled val="1"/>
        </dgm:presLayoutVars>
      </dgm:prSet>
      <dgm:spPr/>
    </dgm:pt>
    <dgm:pt modelId="{434FE7B9-4A48-7047-BA90-401C67BA8A27}" type="pres">
      <dgm:prSet presAssocID="{444F455B-EC10-8C49-AC8F-7D87F4E41A4D}" presName="accent_3" presStyleCnt="0"/>
      <dgm:spPr/>
    </dgm:pt>
    <dgm:pt modelId="{4DC9BDDB-AA64-0C48-A3E0-0FCB02FB80E4}" type="pres">
      <dgm:prSet presAssocID="{444F455B-EC10-8C49-AC8F-7D87F4E41A4D}" presName="accentRepeatNode" presStyleLbl="solidFgAcc1" presStyleIdx="2" presStyleCnt="3"/>
      <dgm:spPr/>
    </dgm:pt>
  </dgm:ptLst>
  <dgm:cxnLst>
    <dgm:cxn modelId="{7C3F8D03-EB98-C747-BFE2-0784DA80B6C5}" type="presOf" srcId="{444F455B-EC10-8C49-AC8F-7D87F4E41A4D}" destId="{8631F74B-FD16-1144-87BD-1545A6B893A3}" srcOrd="0" destOrd="0" presId="urn:microsoft.com/office/officeart/2008/layout/VerticalCurvedList"/>
    <dgm:cxn modelId="{D37B3D90-0D43-5D44-887D-82C88B15AC15}" srcId="{C26B97A0-27AA-594D-98EA-1DF68FC2D261}" destId="{D1FEA24B-C5B3-B042-8280-55E1C51D44C5}" srcOrd="0" destOrd="0" parTransId="{AA973752-2FEC-3D49-ACEC-CF7F647B4773}" sibTransId="{9EDDC843-81F3-4845-AF49-CD5409E09893}"/>
    <dgm:cxn modelId="{E8BAFF95-0065-8948-B2E4-55E4AA40932A}" type="presOf" srcId="{FE293F75-6238-1B4D-8906-7699C684CFF1}" destId="{8E861E26-FA19-F54F-88DC-2AF0C0009837}" srcOrd="0" destOrd="0" presId="urn:microsoft.com/office/officeart/2008/layout/VerticalCurvedList"/>
    <dgm:cxn modelId="{360DCEB9-5DCE-9E4E-80A1-8A2B6E7208ED}" type="presOf" srcId="{C26B97A0-27AA-594D-98EA-1DF68FC2D261}" destId="{752B4130-AC6F-434C-98E0-A5CB7D783AA5}" srcOrd="0" destOrd="0" presId="urn:microsoft.com/office/officeart/2008/layout/VerticalCurvedList"/>
    <dgm:cxn modelId="{D4050AC7-6BC9-474E-8AA9-1573F9C780A2}" srcId="{C26B97A0-27AA-594D-98EA-1DF68FC2D261}" destId="{444F455B-EC10-8C49-AC8F-7D87F4E41A4D}" srcOrd="2" destOrd="0" parTransId="{D36AB1AE-5DF6-5040-8FAA-DA8C677626D5}" sibTransId="{C0862D8A-3277-C249-B642-2AE04CB40411}"/>
    <dgm:cxn modelId="{CDE8E3C7-D227-9B4D-AEBB-935B4C4FA90A}" srcId="{C26B97A0-27AA-594D-98EA-1DF68FC2D261}" destId="{FE293F75-6238-1B4D-8906-7699C684CFF1}" srcOrd="1" destOrd="0" parTransId="{988E6A3C-A542-A04C-8420-0AD59A5527F9}" sibTransId="{543A31FA-A86A-0040-B675-FC6EF33FDAC7}"/>
    <dgm:cxn modelId="{4D21E6CB-DD22-364E-A3F5-B532C0798A03}" type="presOf" srcId="{D1FEA24B-C5B3-B042-8280-55E1C51D44C5}" destId="{2C1BDD59-EE8A-6D4A-BF0A-49FFE3B56195}" srcOrd="0" destOrd="0" presId="urn:microsoft.com/office/officeart/2008/layout/VerticalCurvedList"/>
    <dgm:cxn modelId="{F6C2DFE1-EEF4-BA4A-87C8-5976F0E2B058}" type="presOf" srcId="{9EDDC843-81F3-4845-AF49-CD5409E09893}" destId="{9968A912-4CF8-2F43-B408-E300EE855600}" srcOrd="0" destOrd="0" presId="urn:microsoft.com/office/officeart/2008/layout/VerticalCurvedList"/>
    <dgm:cxn modelId="{E734F177-E34C-C54A-93CD-519B6336F3F4}" type="presParOf" srcId="{752B4130-AC6F-434C-98E0-A5CB7D783AA5}" destId="{A6AFF77C-4E9B-D14A-98E9-876B55890D11}" srcOrd="0" destOrd="0" presId="urn:microsoft.com/office/officeart/2008/layout/VerticalCurvedList"/>
    <dgm:cxn modelId="{F85DDF27-2E78-BD40-A967-EB6452D2C80C}" type="presParOf" srcId="{A6AFF77C-4E9B-D14A-98E9-876B55890D11}" destId="{C3E2A794-ED65-1A49-9376-DFAE7EE9B6F5}" srcOrd="0" destOrd="0" presId="urn:microsoft.com/office/officeart/2008/layout/VerticalCurvedList"/>
    <dgm:cxn modelId="{30BE99D7-AAC4-8446-BD77-E5EA709B4EA6}" type="presParOf" srcId="{C3E2A794-ED65-1A49-9376-DFAE7EE9B6F5}" destId="{DA883938-4014-7749-9B3C-7DA598D95174}" srcOrd="0" destOrd="0" presId="urn:microsoft.com/office/officeart/2008/layout/VerticalCurvedList"/>
    <dgm:cxn modelId="{2A8EA952-0452-EF42-A0B0-5FC02E6F7342}" type="presParOf" srcId="{C3E2A794-ED65-1A49-9376-DFAE7EE9B6F5}" destId="{9968A912-4CF8-2F43-B408-E300EE855600}" srcOrd="1" destOrd="0" presId="urn:microsoft.com/office/officeart/2008/layout/VerticalCurvedList"/>
    <dgm:cxn modelId="{89DBAFA7-F4FA-B44D-B4A0-BD7F2C11FC05}" type="presParOf" srcId="{C3E2A794-ED65-1A49-9376-DFAE7EE9B6F5}" destId="{142A8AFC-6D93-E64C-B08E-3433FA397FBE}" srcOrd="2" destOrd="0" presId="urn:microsoft.com/office/officeart/2008/layout/VerticalCurvedList"/>
    <dgm:cxn modelId="{ADF15DFB-016A-DD45-9409-55A5C17BB2C7}" type="presParOf" srcId="{C3E2A794-ED65-1A49-9376-DFAE7EE9B6F5}" destId="{68C42917-7F36-4E41-9203-82E8D6EF4D4D}" srcOrd="3" destOrd="0" presId="urn:microsoft.com/office/officeart/2008/layout/VerticalCurvedList"/>
    <dgm:cxn modelId="{3BD568D2-D2CD-7045-81C2-D992F7BC5B1F}" type="presParOf" srcId="{A6AFF77C-4E9B-D14A-98E9-876B55890D11}" destId="{2C1BDD59-EE8A-6D4A-BF0A-49FFE3B56195}" srcOrd="1" destOrd="0" presId="urn:microsoft.com/office/officeart/2008/layout/VerticalCurvedList"/>
    <dgm:cxn modelId="{8C6996F8-C4BF-D048-BCC1-229E23E5B9AB}" type="presParOf" srcId="{A6AFF77C-4E9B-D14A-98E9-876B55890D11}" destId="{1B39F3AC-1E04-DB4E-832E-E4C355DAF7ED}" srcOrd="2" destOrd="0" presId="urn:microsoft.com/office/officeart/2008/layout/VerticalCurvedList"/>
    <dgm:cxn modelId="{49AA0317-E687-B54F-9999-8E6D1FE7EAFE}" type="presParOf" srcId="{1B39F3AC-1E04-DB4E-832E-E4C355DAF7ED}" destId="{1CBD5EAA-B2CF-424D-B172-528CFB007462}" srcOrd="0" destOrd="0" presId="urn:microsoft.com/office/officeart/2008/layout/VerticalCurvedList"/>
    <dgm:cxn modelId="{49E6818B-299B-7D48-AD52-449BE2E5512F}" type="presParOf" srcId="{A6AFF77C-4E9B-D14A-98E9-876B55890D11}" destId="{8E861E26-FA19-F54F-88DC-2AF0C0009837}" srcOrd="3" destOrd="0" presId="urn:microsoft.com/office/officeart/2008/layout/VerticalCurvedList"/>
    <dgm:cxn modelId="{7E24A2AB-4A66-2046-ACAD-F437ACC93137}" type="presParOf" srcId="{A6AFF77C-4E9B-D14A-98E9-876B55890D11}" destId="{E28B4AD8-22A3-EF46-8A93-F463B3E77FFB}" srcOrd="4" destOrd="0" presId="urn:microsoft.com/office/officeart/2008/layout/VerticalCurvedList"/>
    <dgm:cxn modelId="{1C55857E-CC1D-AE48-B78F-3B7DB84FD5F8}" type="presParOf" srcId="{E28B4AD8-22A3-EF46-8A93-F463B3E77FFB}" destId="{129D86E5-70A2-9C42-8D11-502916615F4F}" srcOrd="0" destOrd="0" presId="urn:microsoft.com/office/officeart/2008/layout/VerticalCurvedList"/>
    <dgm:cxn modelId="{F8384869-E819-8F47-806E-EA9078DCF3FB}" type="presParOf" srcId="{A6AFF77C-4E9B-D14A-98E9-876B55890D11}" destId="{8631F74B-FD16-1144-87BD-1545A6B893A3}" srcOrd="5" destOrd="0" presId="urn:microsoft.com/office/officeart/2008/layout/VerticalCurvedList"/>
    <dgm:cxn modelId="{A0017F4E-2618-4941-B703-1BEBE8958E5D}" type="presParOf" srcId="{A6AFF77C-4E9B-D14A-98E9-876B55890D11}" destId="{434FE7B9-4A48-7047-BA90-401C67BA8A27}" srcOrd="6" destOrd="0" presId="urn:microsoft.com/office/officeart/2008/layout/VerticalCurvedList"/>
    <dgm:cxn modelId="{B0B4290F-1377-D345-A4B1-C51364F237DA}" type="presParOf" srcId="{434FE7B9-4A48-7047-BA90-401C67BA8A27}" destId="{4DC9BDDB-AA64-0C48-A3E0-0FCB02FB80E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26B97A0-27AA-594D-98EA-1DF68FC2D261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1FEA24B-C5B3-B042-8280-55E1C51D44C5}">
      <dgm:prSet phldrT="[Text]" custT="1"/>
      <dgm:spPr/>
      <dgm:t>
        <a:bodyPr/>
        <a:lstStyle/>
        <a:p>
          <a:r>
            <a:rPr lang="en-GB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Monitoring</a:t>
          </a:r>
        </a:p>
      </dgm:t>
    </dgm:pt>
    <dgm:pt modelId="{AA973752-2FEC-3D49-ACEC-CF7F647B4773}" type="parTrans" cxnId="{D37B3D90-0D43-5D44-887D-82C88B15AC15}">
      <dgm:prSet/>
      <dgm:spPr/>
      <dgm:t>
        <a:bodyPr/>
        <a:lstStyle/>
        <a:p>
          <a:endParaRPr lang="en-GB"/>
        </a:p>
      </dgm:t>
    </dgm:pt>
    <dgm:pt modelId="{9EDDC843-81F3-4845-AF49-CD5409E09893}" type="sibTrans" cxnId="{D37B3D90-0D43-5D44-887D-82C88B15AC15}">
      <dgm:prSet/>
      <dgm:spPr/>
      <dgm:t>
        <a:bodyPr/>
        <a:lstStyle/>
        <a:p>
          <a:endParaRPr lang="en-GB"/>
        </a:p>
      </dgm:t>
    </dgm:pt>
    <dgm:pt modelId="{FE293F75-6238-1B4D-8906-7699C684CFF1}">
      <dgm:prSet phldrT="[Text]" custT="1"/>
      <dgm:spPr/>
      <dgm:t>
        <a:bodyPr/>
        <a:lstStyle/>
        <a:p>
          <a:r>
            <a:rPr lang="en-GB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Generate event &amp; feedback</a:t>
          </a:r>
        </a:p>
      </dgm:t>
    </dgm:pt>
    <dgm:pt modelId="{988E6A3C-A542-A04C-8420-0AD59A5527F9}" type="parTrans" cxnId="{CDE8E3C7-D227-9B4D-AEBB-935B4C4FA90A}">
      <dgm:prSet/>
      <dgm:spPr/>
      <dgm:t>
        <a:bodyPr/>
        <a:lstStyle/>
        <a:p>
          <a:endParaRPr lang="en-GB"/>
        </a:p>
      </dgm:t>
    </dgm:pt>
    <dgm:pt modelId="{543A31FA-A86A-0040-B675-FC6EF33FDAC7}" type="sibTrans" cxnId="{CDE8E3C7-D227-9B4D-AEBB-935B4C4FA90A}">
      <dgm:prSet/>
      <dgm:spPr/>
      <dgm:t>
        <a:bodyPr/>
        <a:lstStyle/>
        <a:p>
          <a:endParaRPr lang="en-GB"/>
        </a:p>
      </dgm:t>
    </dgm:pt>
    <dgm:pt modelId="{444F455B-EC10-8C49-AC8F-7D87F4E41A4D}">
      <dgm:prSet phldrT="[Text]" custT="1"/>
      <dgm:spPr/>
      <dgm:t>
        <a:bodyPr/>
        <a:lstStyle/>
        <a:p>
          <a:r>
            <a:rPr lang="en-GB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Automate the fly wheel</a:t>
          </a:r>
        </a:p>
      </dgm:t>
    </dgm:pt>
    <dgm:pt modelId="{D36AB1AE-5DF6-5040-8FAA-DA8C677626D5}" type="parTrans" cxnId="{D4050AC7-6BC9-474E-8AA9-1573F9C780A2}">
      <dgm:prSet/>
      <dgm:spPr/>
      <dgm:t>
        <a:bodyPr/>
        <a:lstStyle/>
        <a:p>
          <a:endParaRPr lang="en-GB"/>
        </a:p>
      </dgm:t>
    </dgm:pt>
    <dgm:pt modelId="{C0862D8A-3277-C249-B642-2AE04CB40411}" type="sibTrans" cxnId="{D4050AC7-6BC9-474E-8AA9-1573F9C780A2}">
      <dgm:prSet/>
      <dgm:spPr/>
      <dgm:t>
        <a:bodyPr/>
        <a:lstStyle/>
        <a:p>
          <a:endParaRPr lang="en-GB"/>
        </a:p>
      </dgm:t>
    </dgm:pt>
    <dgm:pt modelId="{752B4130-AC6F-434C-98E0-A5CB7D783AA5}" type="pres">
      <dgm:prSet presAssocID="{C26B97A0-27AA-594D-98EA-1DF68FC2D261}" presName="Name0" presStyleCnt="0">
        <dgm:presLayoutVars>
          <dgm:chMax val="7"/>
          <dgm:chPref val="7"/>
          <dgm:dir val="rev"/>
        </dgm:presLayoutVars>
      </dgm:prSet>
      <dgm:spPr/>
    </dgm:pt>
    <dgm:pt modelId="{A6AFF77C-4E9B-D14A-98E9-876B55890D11}" type="pres">
      <dgm:prSet presAssocID="{C26B97A0-27AA-594D-98EA-1DF68FC2D261}" presName="Name1" presStyleCnt="0"/>
      <dgm:spPr/>
    </dgm:pt>
    <dgm:pt modelId="{C3E2A794-ED65-1A49-9376-DFAE7EE9B6F5}" type="pres">
      <dgm:prSet presAssocID="{C26B97A0-27AA-594D-98EA-1DF68FC2D261}" presName="cycle" presStyleCnt="0"/>
      <dgm:spPr/>
    </dgm:pt>
    <dgm:pt modelId="{DA883938-4014-7749-9B3C-7DA598D95174}" type="pres">
      <dgm:prSet presAssocID="{C26B97A0-27AA-594D-98EA-1DF68FC2D261}" presName="srcNode" presStyleLbl="node1" presStyleIdx="0" presStyleCnt="3"/>
      <dgm:spPr/>
    </dgm:pt>
    <dgm:pt modelId="{9968A912-4CF8-2F43-B408-E300EE855600}" type="pres">
      <dgm:prSet presAssocID="{C26B97A0-27AA-594D-98EA-1DF68FC2D261}" presName="conn" presStyleLbl="parChTrans1D2" presStyleIdx="0" presStyleCnt="1"/>
      <dgm:spPr/>
    </dgm:pt>
    <dgm:pt modelId="{142A8AFC-6D93-E64C-B08E-3433FA397FBE}" type="pres">
      <dgm:prSet presAssocID="{C26B97A0-27AA-594D-98EA-1DF68FC2D261}" presName="extraNode" presStyleLbl="node1" presStyleIdx="0" presStyleCnt="3"/>
      <dgm:spPr/>
    </dgm:pt>
    <dgm:pt modelId="{68C42917-7F36-4E41-9203-82E8D6EF4D4D}" type="pres">
      <dgm:prSet presAssocID="{C26B97A0-27AA-594D-98EA-1DF68FC2D261}" presName="dstNode" presStyleLbl="node1" presStyleIdx="0" presStyleCnt="3"/>
      <dgm:spPr/>
    </dgm:pt>
    <dgm:pt modelId="{2C1BDD59-EE8A-6D4A-BF0A-49FFE3B56195}" type="pres">
      <dgm:prSet presAssocID="{D1FEA24B-C5B3-B042-8280-55E1C51D44C5}" presName="text_1" presStyleLbl="node1" presStyleIdx="0" presStyleCnt="3">
        <dgm:presLayoutVars>
          <dgm:bulletEnabled val="1"/>
        </dgm:presLayoutVars>
      </dgm:prSet>
      <dgm:spPr/>
    </dgm:pt>
    <dgm:pt modelId="{1B39F3AC-1E04-DB4E-832E-E4C355DAF7ED}" type="pres">
      <dgm:prSet presAssocID="{D1FEA24B-C5B3-B042-8280-55E1C51D44C5}" presName="accent_1" presStyleCnt="0"/>
      <dgm:spPr/>
    </dgm:pt>
    <dgm:pt modelId="{1CBD5EAA-B2CF-424D-B172-528CFB007462}" type="pres">
      <dgm:prSet presAssocID="{D1FEA24B-C5B3-B042-8280-55E1C51D44C5}" presName="accentRepeatNode" presStyleLbl="solidFgAcc1" presStyleIdx="0" presStyleCnt="3"/>
      <dgm:spPr/>
    </dgm:pt>
    <dgm:pt modelId="{8E861E26-FA19-F54F-88DC-2AF0C0009837}" type="pres">
      <dgm:prSet presAssocID="{FE293F75-6238-1B4D-8906-7699C684CFF1}" presName="text_2" presStyleLbl="node1" presStyleIdx="1" presStyleCnt="3">
        <dgm:presLayoutVars>
          <dgm:bulletEnabled val="1"/>
        </dgm:presLayoutVars>
      </dgm:prSet>
      <dgm:spPr/>
    </dgm:pt>
    <dgm:pt modelId="{E28B4AD8-22A3-EF46-8A93-F463B3E77FFB}" type="pres">
      <dgm:prSet presAssocID="{FE293F75-6238-1B4D-8906-7699C684CFF1}" presName="accent_2" presStyleCnt="0"/>
      <dgm:spPr/>
    </dgm:pt>
    <dgm:pt modelId="{129D86E5-70A2-9C42-8D11-502916615F4F}" type="pres">
      <dgm:prSet presAssocID="{FE293F75-6238-1B4D-8906-7699C684CFF1}" presName="accentRepeatNode" presStyleLbl="solidFgAcc1" presStyleIdx="1" presStyleCnt="3"/>
      <dgm:spPr/>
    </dgm:pt>
    <dgm:pt modelId="{8631F74B-FD16-1144-87BD-1545A6B893A3}" type="pres">
      <dgm:prSet presAssocID="{444F455B-EC10-8C49-AC8F-7D87F4E41A4D}" presName="text_3" presStyleLbl="node1" presStyleIdx="2" presStyleCnt="3">
        <dgm:presLayoutVars>
          <dgm:bulletEnabled val="1"/>
        </dgm:presLayoutVars>
      </dgm:prSet>
      <dgm:spPr/>
    </dgm:pt>
    <dgm:pt modelId="{434FE7B9-4A48-7047-BA90-401C67BA8A27}" type="pres">
      <dgm:prSet presAssocID="{444F455B-EC10-8C49-AC8F-7D87F4E41A4D}" presName="accent_3" presStyleCnt="0"/>
      <dgm:spPr/>
    </dgm:pt>
    <dgm:pt modelId="{4DC9BDDB-AA64-0C48-A3E0-0FCB02FB80E4}" type="pres">
      <dgm:prSet presAssocID="{444F455B-EC10-8C49-AC8F-7D87F4E41A4D}" presName="accentRepeatNode" presStyleLbl="solidFgAcc1" presStyleIdx="2" presStyleCnt="3"/>
      <dgm:spPr/>
    </dgm:pt>
  </dgm:ptLst>
  <dgm:cxnLst>
    <dgm:cxn modelId="{7C3F8D03-EB98-C747-BFE2-0784DA80B6C5}" type="presOf" srcId="{444F455B-EC10-8C49-AC8F-7D87F4E41A4D}" destId="{8631F74B-FD16-1144-87BD-1545A6B893A3}" srcOrd="0" destOrd="0" presId="urn:microsoft.com/office/officeart/2008/layout/VerticalCurvedList"/>
    <dgm:cxn modelId="{D37B3D90-0D43-5D44-887D-82C88B15AC15}" srcId="{C26B97A0-27AA-594D-98EA-1DF68FC2D261}" destId="{D1FEA24B-C5B3-B042-8280-55E1C51D44C5}" srcOrd="0" destOrd="0" parTransId="{AA973752-2FEC-3D49-ACEC-CF7F647B4773}" sibTransId="{9EDDC843-81F3-4845-AF49-CD5409E09893}"/>
    <dgm:cxn modelId="{E8BAFF95-0065-8948-B2E4-55E4AA40932A}" type="presOf" srcId="{FE293F75-6238-1B4D-8906-7699C684CFF1}" destId="{8E861E26-FA19-F54F-88DC-2AF0C0009837}" srcOrd="0" destOrd="0" presId="urn:microsoft.com/office/officeart/2008/layout/VerticalCurvedList"/>
    <dgm:cxn modelId="{360DCEB9-5DCE-9E4E-80A1-8A2B6E7208ED}" type="presOf" srcId="{C26B97A0-27AA-594D-98EA-1DF68FC2D261}" destId="{752B4130-AC6F-434C-98E0-A5CB7D783AA5}" srcOrd="0" destOrd="0" presId="urn:microsoft.com/office/officeart/2008/layout/VerticalCurvedList"/>
    <dgm:cxn modelId="{D4050AC7-6BC9-474E-8AA9-1573F9C780A2}" srcId="{C26B97A0-27AA-594D-98EA-1DF68FC2D261}" destId="{444F455B-EC10-8C49-AC8F-7D87F4E41A4D}" srcOrd="2" destOrd="0" parTransId="{D36AB1AE-5DF6-5040-8FAA-DA8C677626D5}" sibTransId="{C0862D8A-3277-C249-B642-2AE04CB40411}"/>
    <dgm:cxn modelId="{CDE8E3C7-D227-9B4D-AEBB-935B4C4FA90A}" srcId="{C26B97A0-27AA-594D-98EA-1DF68FC2D261}" destId="{FE293F75-6238-1B4D-8906-7699C684CFF1}" srcOrd="1" destOrd="0" parTransId="{988E6A3C-A542-A04C-8420-0AD59A5527F9}" sibTransId="{543A31FA-A86A-0040-B675-FC6EF33FDAC7}"/>
    <dgm:cxn modelId="{4D21E6CB-DD22-364E-A3F5-B532C0798A03}" type="presOf" srcId="{D1FEA24B-C5B3-B042-8280-55E1C51D44C5}" destId="{2C1BDD59-EE8A-6D4A-BF0A-49FFE3B56195}" srcOrd="0" destOrd="0" presId="urn:microsoft.com/office/officeart/2008/layout/VerticalCurvedList"/>
    <dgm:cxn modelId="{F6C2DFE1-EEF4-BA4A-87C8-5976F0E2B058}" type="presOf" srcId="{9EDDC843-81F3-4845-AF49-CD5409E09893}" destId="{9968A912-4CF8-2F43-B408-E300EE855600}" srcOrd="0" destOrd="0" presId="urn:microsoft.com/office/officeart/2008/layout/VerticalCurvedList"/>
    <dgm:cxn modelId="{E734F177-E34C-C54A-93CD-519B6336F3F4}" type="presParOf" srcId="{752B4130-AC6F-434C-98E0-A5CB7D783AA5}" destId="{A6AFF77C-4E9B-D14A-98E9-876B55890D11}" srcOrd="0" destOrd="0" presId="urn:microsoft.com/office/officeart/2008/layout/VerticalCurvedList"/>
    <dgm:cxn modelId="{F85DDF27-2E78-BD40-A967-EB6452D2C80C}" type="presParOf" srcId="{A6AFF77C-4E9B-D14A-98E9-876B55890D11}" destId="{C3E2A794-ED65-1A49-9376-DFAE7EE9B6F5}" srcOrd="0" destOrd="0" presId="urn:microsoft.com/office/officeart/2008/layout/VerticalCurvedList"/>
    <dgm:cxn modelId="{30BE99D7-AAC4-8446-BD77-E5EA709B4EA6}" type="presParOf" srcId="{C3E2A794-ED65-1A49-9376-DFAE7EE9B6F5}" destId="{DA883938-4014-7749-9B3C-7DA598D95174}" srcOrd="0" destOrd="0" presId="urn:microsoft.com/office/officeart/2008/layout/VerticalCurvedList"/>
    <dgm:cxn modelId="{2A8EA952-0452-EF42-A0B0-5FC02E6F7342}" type="presParOf" srcId="{C3E2A794-ED65-1A49-9376-DFAE7EE9B6F5}" destId="{9968A912-4CF8-2F43-B408-E300EE855600}" srcOrd="1" destOrd="0" presId="urn:microsoft.com/office/officeart/2008/layout/VerticalCurvedList"/>
    <dgm:cxn modelId="{89DBAFA7-F4FA-B44D-B4A0-BD7F2C11FC05}" type="presParOf" srcId="{C3E2A794-ED65-1A49-9376-DFAE7EE9B6F5}" destId="{142A8AFC-6D93-E64C-B08E-3433FA397FBE}" srcOrd="2" destOrd="0" presId="urn:microsoft.com/office/officeart/2008/layout/VerticalCurvedList"/>
    <dgm:cxn modelId="{ADF15DFB-016A-DD45-9409-55A5C17BB2C7}" type="presParOf" srcId="{C3E2A794-ED65-1A49-9376-DFAE7EE9B6F5}" destId="{68C42917-7F36-4E41-9203-82E8D6EF4D4D}" srcOrd="3" destOrd="0" presId="urn:microsoft.com/office/officeart/2008/layout/VerticalCurvedList"/>
    <dgm:cxn modelId="{3BD568D2-D2CD-7045-81C2-D992F7BC5B1F}" type="presParOf" srcId="{A6AFF77C-4E9B-D14A-98E9-876B55890D11}" destId="{2C1BDD59-EE8A-6D4A-BF0A-49FFE3B56195}" srcOrd="1" destOrd="0" presId="urn:microsoft.com/office/officeart/2008/layout/VerticalCurvedList"/>
    <dgm:cxn modelId="{8C6996F8-C4BF-D048-BCC1-229E23E5B9AB}" type="presParOf" srcId="{A6AFF77C-4E9B-D14A-98E9-876B55890D11}" destId="{1B39F3AC-1E04-DB4E-832E-E4C355DAF7ED}" srcOrd="2" destOrd="0" presId="urn:microsoft.com/office/officeart/2008/layout/VerticalCurvedList"/>
    <dgm:cxn modelId="{49AA0317-E687-B54F-9999-8E6D1FE7EAFE}" type="presParOf" srcId="{1B39F3AC-1E04-DB4E-832E-E4C355DAF7ED}" destId="{1CBD5EAA-B2CF-424D-B172-528CFB007462}" srcOrd="0" destOrd="0" presId="urn:microsoft.com/office/officeart/2008/layout/VerticalCurvedList"/>
    <dgm:cxn modelId="{49E6818B-299B-7D48-AD52-449BE2E5512F}" type="presParOf" srcId="{A6AFF77C-4E9B-D14A-98E9-876B55890D11}" destId="{8E861E26-FA19-F54F-88DC-2AF0C0009837}" srcOrd="3" destOrd="0" presId="urn:microsoft.com/office/officeart/2008/layout/VerticalCurvedList"/>
    <dgm:cxn modelId="{7E24A2AB-4A66-2046-ACAD-F437ACC93137}" type="presParOf" srcId="{A6AFF77C-4E9B-D14A-98E9-876B55890D11}" destId="{E28B4AD8-22A3-EF46-8A93-F463B3E77FFB}" srcOrd="4" destOrd="0" presId="urn:microsoft.com/office/officeart/2008/layout/VerticalCurvedList"/>
    <dgm:cxn modelId="{1C55857E-CC1D-AE48-B78F-3B7DB84FD5F8}" type="presParOf" srcId="{E28B4AD8-22A3-EF46-8A93-F463B3E77FFB}" destId="{129D86E5-70A2-9C42-8D11-502916615F4F}" srcOrd="0" destOrd="0" presId="urn:microsoft.com/office/officeart/2008/layout/VerticalCurvedList"/>
    <dgm:cxn modelId="{F8384869-E819-8F47-806E-EA9078DCF3FB}" type="presParOf" srcId="{A6AFF77C-4E9B-D14A-98E9-876B55890D11}" destId="{8631F74B-FD16-1144-87BD-1545A6B893A3}" srcOrd="5" destOrd="0" presId="urn:microsoft.com/office/officeart/2008/layout/VerticalCurvedList"/>
    <dgm:cxn modelId="{A0017F4E-2618-4941-B703-1BEBE8958E5D}" type="presParOf" srcId="{A6AFF77C-4E9B-D14A-98E9-876B55890D11}" destId="{434FE7B9-4A48-7047-BA90-401C67BA8A27}" srcOrd="6" destOrd="0" presId="urn:microsoft.com/office/officeart/2008/layout/VerticalCurvedList"/>
    <dgm:cxn modelId="{B0B4290F-1377-D345-A4B1-C51364F237DA}" type="presParOf" srcId="{434FE7B9-4A48-7047-BA90-401C67BA8A27}" destId="{4DC9BDDB-AA64-0C48-A3E0-0FCB02FB80E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26B97A0-27AA-594D-98EA-1DF68FC2D261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1FEA24B-C5B3-B042-8280-55E1C51D44C5}">
      <dgm:prSet phldrT="[Text]" custT="1"/>
      <dgm:spPr/>
      <dgm:t>
        <a:bodyPr/>
        <a:lstStyle/>
        <a:p>
          <a:r>
            <a:rPr lang="en-GB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Identify the evaluation tools</a:t>
          </a:r>
        </a:p>
      </dgm:t>
    </dgm:pt>
    <dgm:pt modelId="{AA973752-2FEC-3D49-ACEC-CF7F647B4773}" type="parTrans" cxnId="{D37B3D90-0D43-5D44-887D-82C88B15AC15}">
      <dgm:prSet/>
      <dgm:spPr/>
      <dgm:t>
        <a:bodyPr/>
        <a:lstStyle/>
        <a:p>
          <a:endParaRPr lang="en-GB"/>
        </a:p>
      </dgm:t>
    </dgm:pt>
    <dgm:pt modelId="{9EDDC843-81F3-4845-AF49-CD5409E09893}" type="sibTrans" cxnId="{D37B3D90-0D43-5D44-887D-82C88B15AC15}">
      <dgm:prSet/>
      <dgm:spPr/>
      <dgm:t>
        <a:bodyPr/>
        <a:lstStyle/>
        <a:p>
          <a:endParaRPr lang="en-GB"/>
        </a:p>
      </dgm:t>
    </dgm:pt>
    <dgm:pt modelId="{FE293F75-6238-1B4D-8906-7699C684CFF1}">
      <dgm:prSet phldrT="[Text]" custT="1"/>
      <dgm:spPr/>
      <dgm:t>
        <a:bodyPr/>
        <a:lstStyle/>
        <a:p>
          <a:r>
            <a:rPr lang="en-GB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Measure qualitatively and quantitatively</a:t>
          </a:r>
        </a:p>
      </dgm:t>
    </dgm:pt>
    <dgm:pt modelId="{988E6A3C-A542-A04C-8420-0AD59A5527F9}" type="parTrans" cxnId="{CDE8E3C7-D227-9B4D-AEBB-935B4C4FA90A}">
      <dgm:prSet/>
      <dgm:spPr/>
      <dgm:t>
        <a:bodyPr/>
        <a:lstStyle/>
        <a:p>
          <a:endParaRPr lang="en-GB"/>
        </a:p>
      </dgm:t>
    </dgm:pt>
    <dgm:pt modelId="{543A31FA-A86A-0040-B675-FC6EF33FDAC7}" type="sibTrans" cxnId="{CDE8E3C7-D227-9B4D-AEBB-935B4C4FA90A}">
      <dgm:prSet/>
      <dgm:spPr/>
      <dgm:t>
        <a:bodyPr/>
        <a:lstStyle/>
        <a:p>
          <a:endParaRPr lang="en-GB"/>
        </a:p>
      </dgm:t>
    </dgm:pt>
    <dgm:pt modelId="{444F455B-EC10-8C49-AC8F-7D87F4E41A4D}">
      <dgm:prSet phldrT="[Text]" custT="1"/>
      <dgm:spPr/>
      <dgm:t>
        <a:bodyPr/>
        <a:lstStyle/>
        <a:p>
          <a:r>
            <a:rPr lang="en-GB" sz="1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Compare &amp; interpretation</a:t>
          </a:r>
        </a:p>
      </dgm:t>
    </dgm:pt>
    <dgm:pt modelId="{D36AB1AE-5DF6-5040-8FAA-DA8C677626D5}" type="parTrans" cxnId="{D4050AC7-6BC9-474E-8AA9-1573F9C780A2}">
      <dgm:prSet/>
      <dgm:spPr/>
      <dgm:t>
        <a:bodyPr/>
        <a:lstStyle/>
        <a:p>
          <a:endParaRPr lang="en-GB"/>
        </a:p>
      </dgm:t>
    </dgm:pt>
    <dgm:pt modelId="{C0862D8A-3277-C249-B642-2AE04CB40411}" type="sibTrans" cxnId="{D4050AC7-6BC9-474E-8AA9-1573F9C780A2}">
      <dgm:prSet/>
      <dgm:spPr/>
      <dgm:t>
        <a:bodyPr/>
        <a:lstStyle/>
        <a:p>
          <a:endParaRPr lang="en-GB"/>
        </a:p>
      </dgm:t>
    </dgm:pt>
    <dgm:pt modelId="{752B4130-AC6F-434C-98E0-A5CB7D783AA5}" type="pres">
      <dgm:prSet presAssocID="{C26B97A0-27AA-594D-98EA-1DF68FC2D261}" presName="Name0" presStyleCnt="0">
        <dgm:presLayoutVars>
          <dgm:chMax val="7"/>
          <dgm:chPref val="7"/>
          <dgm:dir val="rev"/>
        </dgm:presLayoutVars>
      </dgm:prSet>
      <dgm:spPr/>
    </dgm:pt>
    <dgm:pt modelId="{A6AFF77C-4E9B-D14A-98E9-876B55890D11}" type="pres">
      <dgm:prSet presAssocID="{C26B97A0-27AA-594D-98EA-1DF68FC2D261}" presName="Name1" presStyleCnt="0"/>
      <dgm:spPr/>
    </dgm:pt>
    <dgm:pt modelId="{C3E2A794-ED65-1A49-9376-DFAE7EE9B6F5}" type="pres">
      <dgm:prSet presAssocID="{C26B97A0-27AA-594D-98EA-1DF68FC2D261}" presName="cycle" presStyleCnt="0"/>
      <dgm:spPr/>
    </dgm:pt>
    <dgm:pt modelId="{DA883938-4014-7749-9B3C-7DA598D95174}" type="pres">
      <dgm:prSet presAssocID="{C26B97A0-27AA-594D-98EA-1DF68FC2D261}" presName="srcNode" presStyleLbl="node1" presStyleIdx="0" presStyleCnt="3"/>
      <dgm:spPr/>
    </dgm:pt>
    <dgm:pt modelId="{9968A912-4CF8-2F43-B408-E300EE855600}" type="pres">
      <dgm:prSet presAssocID="{C26B97A0-27AA-594D-98EA-1DF68FC2D261}" presName="conn" presStyleLbl="parChTrans1D2" presStyleIdx="0" presStyleCnt="1"/>
      <dgm:spPr/>
    </dgm:pt>
    <dgm:pt modelId="{142A8AFC-6D93-E64C-B08E-3433FA397FBE}" type="pres">
      <dgm:prSet presAssocID="{C26B97A0-27AA-594D-98EA-1DF68FC2D261}" presName="extraNode" presStyleLbl="node1" presStyleIdx="0" presStyleCnt="3"/>
      <dgm:spPr/>
    </dgm:pt>
    <dgm:pt modelId="{68C42917-7F36-4E41-9203-82E8D6EF4D4D}" type="pres">
      <dgm:prSet presAssocID="{C26B97A0-27AA-594D-98EA-1DF68FC2D261}" presName="dstNode" presStyleLbl="node1" presStyleIdx="0" presStyleCnt="3"/>
      <dgm:spPr/>
    </dgm:pt>
    <dgm:pt modelId="{2C1BDD59-EE8A-6D4A-BF0A-49FFE3B56195}" type="pres">
      <dgm:prSet presAssocID="{D1FEA24B-C5B3-B042-8280-55E1C51D44C5}" presName="text_1" presStyleLbl="node1" presStyleIdx="0" presStyleCnt="3">
        <dgm:presLayoutVars>
          <dgm:bulletEnabled val="1"/>
        </dgm:presLayoutVars>
      </dgm:prSet>
      <dgm:spPr/>
    </dgm:pt>
    <dgm:pt modelId="{1B39F3AC-1E04-DB4E-832E-E4C355DAF7ED}" type="pres">
      <dgm:prSet presAssocID="{D1FEA24B-C5B3-B042-8280-55E1C51D44C5}" presName="accent_1" presStyleCnt="0"/>
      <dgm:spPr/>
    </dgm:pt>
    <dgm:pt modelId="{1CBD5EAA-B2CF-424D-B172-528CFB007462}" type="pres">
      <dgm:prSet presAssocID="{D1FEA24B-C5B3-B042-8280-55E1C51D44C5}" presName="accentRepeatNode" presStyleLbl="solidFgAcc1" presStyleIdx="0" presStyleCnt="3"/>
      <dgm:spPr/>
    </dgm:pt>
    <dgm:pt modelId="{8E861E26-FA19-F54F-88DC-2AF0C0009837}" type="pres">
      <dgm:prSet presAssocID="{FE293F75-6238-1B4D-8906-7699C684CFF1}" presName="text_2" presStyleLbl="node1" presStyleIdx="1" presStyleCnt="3">
        <dgm:presLayoutVars>
          <dgm:bulletEnabled val="1"/>
        </dgm:presLayoutVars>
      </dgm:prSet>
      <dgm:spPr/>
    </dgm:pt>
    <dgm:pt modelId="{E28B4AD8-22A3-EF46-8A93-F463B3E77FFB}" type="pres">
      <dgm:prSet presAssocID="{FE293F75-6238-1B4D-8906-7699C684CFF1}" presName="accent_2" presStyleCnt="0"/>
      <dgm:spPr/>
    </dgm:pt>
    <dgm:pt modelId="{129D86E5-70A2-9C42-8D11-502916615F4F}" type="pres">
      <dgm:prSet presAssocID="{FE293F75-6238-1B4D-8906-7699C684CFF1}" presName="accentRepeatNode" presStyleLbl="solidFgAcc1" presStyleIdx="1" presStyleCnt="3"/>
      <dgm:spPr/>
    </dgm:pt>
    <dgm:pt modelId="{8631F74B-FD16-1144-87BD-1545A6B893A3}" type="pres">
      <dgm:prSet presAssocID="{444F455B-EC10-8C49-AC8F-7D87F4E41A4D}" presName="text_3" presStyleLbl="node1" presStyleIdx="2" presStyleCnt="3">
        <dgm:presLayoutVars>
          <dgm:bulletEnabled val="1"/>
        </dgm:presLayoutVars>
      </dgm:prSet>
      <dgm:spPr/>
    </dgm:pt>
    <dgm:pt modelId="{434FE7B9-4A48-7047-BA90-401C67BA8A27}" type="pres">
      <dgm:prSet presAssocID="{444F455B-EC10-8C49-AC8F-7D87F4E41A4D}" presName="accent_3" presStyleCnt="0"/>
      <dgm:spPr/>
    </dgm:pt>
    <dgm:pt modelId="{4DC9BDDB-AA64-0C48-A3E0-0FCB02FB80E4}" type="pres">
      <dgm:prSet presAssocID="{444F455B-EC10-8C49-AC8F-7D87F4E41A4D}" presName="accentRepeatNode" presStyleLbl="solidFgAcc1" presStyleIdx="2" presStyleCnt="3"/>
      <dgm:spPr/>
    </dgm:pt>
  </dgm:ptLst>
  <dgm:cxnLst>
    <dgm:cxn modelId="{7C3F8D03-EB98-C747-BFE2-0784DA80B6C5}" type="presOf" srcId="{444F455B-EC10-8C49-AC8F-7D87F4E41A4D}" destId="{8631F74B-FD16-1144-87BD-1545A6B893A3}" srcOrd="0" destOrd="0" presId="urn:microsoft.com/office/officeart/2008/layout/VerticalCurvedList"/>
    <dgm:cxn modelId="{D37B3D90-0D43-5D44-887D-82C88B15AC15}" srcId="{C26B97A0-27AA-594D-98EA-1DF68FC2D261}" destId="{D1FEA24B-C5B3-B042-8280-55E1C51D44C5}" srcOrd="0" destOrd="0" parTransId="{AA973752-2FEC-3D49-ACEC-CF7F647B4773}" sibTransId="{9EDDC843-81F3-4845-AF49-CD5409E09893}"/>
    <dgm:cxn modelId="{E8BAFF95-0065-8948-B2E4-55E4AA40932A}" type="presOf" srcId="{FE293F75-6238-1B4D-8906-7699C684CFF1}" destId="{8E861E26-FA19-F54F-88DC-2AF0C0009837}" srcOrd="0" destOrd="0" presId="urn:microsoft.com/office/officeart/2008/layout/VerticalCurvedList"/>
    <dgm:cxn modelId="{360DCEB9-5DCE-9E4E-80A1-8A2B6E7208ED}" type="presOf" srcId="{C26B97A0-27AA-594D-98EA-1DF68FC2D261}" destId="{752B4130-AC6F-434C-98E0-A5CB7D783AA5}" srcOrd="0" destOrd="0" presId="urn:microsoft.com/office/officeart/2008/layout/VerticalCurvedList"/>
    <dgm:cxn modelId="{D4050AC7-6BC9-474E-8AA9-1573F9C780A2}" srcId="{C26B97A0-27AA-594D-98EA-1DF68FC2D261}" destId="{444F455B-EC10-8C49-AC8F-7D87F4E41A4D}" srcOrd="2" destOrd="0" parTransId="{D36AB1AE-5DF6-5040-8FAA-DA8C677626D5}" sibTransId="{C0862D8A-3277-C249-B642-2AE04CB40411}"/>
    <dgm:cxn modelId="{CDE8E3C7-D227-9B4D-AEBB-935B4C4FA90A}" srcId="{C26B97A0-27AA-594D-98EA-1DF68FC2D261}" destId="{FE293F75-6238-1B4D-8906-7699C684CFF1}" srcOrd="1" destOrd="0" parTransId="{988E6A3C-A542-A04C-8420-0AD59A5527F9}" sibTransId="{543A31FA-A86A-0040-B675-FC6EF33FDAC7}"/>
    <dgm:cxn modelId="{4D21E6CB-DD22-364E-A3F5-B532C0798A03}" type="presOf" srcId="{D1FEA24B-C5B3-B042-8280-55E1C51D44C5}" destId="{2C1BDD59-EE8A-6D4A-BF0A-49FFE3B56195}" srcOrd="0" destOrd="0" presId="urn:microsoft.com/office/officeart/2008/layout/VerticalCurvedList"/>
    <dgm:cxn modelId="{F6C2DFE1-EEF4-BA4A-87C8-5976F0E2B058}" type="presOf" srcId="{9EDDC843-81F3-4845-AF49-CD5409E09893}" destId="{9968A912-4CF8-2F43-B408-E300EE855600}" srcOrd="0" destOrd="0" presId="urn:microsoft.com/office/officeart/2008/layout/VerticalCurvedList"/>
    <dgm:cxn modelId="{E734F177-E34C-C54A-93CD-519B6336F3F4}" type="presParOf" srcId="{752B4130-AC6F-434C-98E0-A5CB7D783AA5}" destId="{A6AFF77C-4E9B-D14A-98E9-876B55890D11}" srcOrd="0" destOrd="0" presId="urn:microsoft.com/office/officeart/2008/layout/VerticalCurvedList"/>
    <dgm:cxn modelId="{F85DDF27-2E78-BD40-A967-EB6452D2C80C}" type="presParOf" srcId="{A6AFF77C-4E9B-D14A-98E9-876B55890D11}" destId="{C3E2A794-ED65-1A49-9376-DFAE7EE9B6F5}" srcOrd="0" destOrd="0" presId="urn:microsoft.com/office/officeart/2008/layout/VerticalCurvedList"/>
    <dgm:cxn modelId="{30BE99D7-AAC4-8446-BD77-E5EA709B4EA6}" type="presParOf" srcId="{C3E2A794-ED65-1A49-9376-DFAE7EE9B6F5}" destId="{DA883938-4014-7749-9B3C-7DA598D95174}" srcOrd="0" destOrd="0" presId="urn:microsoft.com/office/officeart/2008/layout/VerticalCurvedList"/>
    <dgm:cxn modelId="{2A8EA952-0452-EF42-A0B0-5FC02E6F7342}" type="presParOf" srcId="{C3E2A794-ED65-1A49-9376-DFAE7EE9B6F5}" destId="{9968A912-4CF8-2F43-B408-E300EE855600}" srcOrd="1" destOrd="0" presId="urn:microsoft.com/office/officeart/2008/layout/VerticalCurvedList"/>
    <dgm:cxn modelId="{89DBAFA7-F4FA-B44D-B4A0-BD7F2C11FC05}" type="presParOf" srcId="{C3E2A794-ED65-1A49-9376-DFAE7EE9B6F5}" destId="{142A8AFC-6D93-E64C-B08E-3433FA397FBE}" srcOrd="2" destOrd="0" presId="urn:microsoft.com/office/officeart/2008/layout/VerticalCurvedList"/>
    <dgm:cxn modelId="{ADF15DFB-016A-DD45-9409-55A5C17BB2C7}" type="presParOf" srcId="{C3E2A794-ED65-1A49-9376-DFAE7EE9B6F5}" destId="{68C42917-7F36-4E41-9203-82E8D6EF4D4D}" srcOrd="3" destOrd="0" presId="urn:microsoft.com/office/officeart/2008/layout/VerticalCurvedList"/>
    <dgm:cxn modelId="{3BD568D2-D2CD-7045-81C2-D992F7BC5B1F}" type="presParOf" srcId="{A6AFF77C-4E9B-D14A-98E9-876B55890D11}" destId="{2C1BDD59-EE8A-6D4A-BF0A-49FFE3B56195}" srcOrd="1" destOrd="0" presId="urn:microsoft.com/office/officeart/2008/layout/VerticalCurvedList"/>
    <dgm:cxn modelId="{8C6996F8-C4BF-D048-BCC1-229E23E5B9AB}" type="presParOf" srcId="{A6AFF77C-4E9B-D14A-98E9-876B55890D11}" destId="{1B39F3AC-1E04-DB4E-832E-E4C355DAF7ED}" srcOrd="2" destOrd="0" presId="urn:microsoft.com/office/officeart/2008/layout/VerticalCurvedList"/>
    <dgm:cxn modelId="{49AA0317-E687-B54F-9999-8E6D1FE7EAFE}" type="presParOf" srcId="{1B39F3AC-1E04-DB4E-832E-E4C355DAF7ED}" destId="{1CBD5EAA-B2CF-424D-B172-528CFB007462}" srcOrd="0" destOrd="0" presId="urn:microsoft.com/office/officeart/2008/layout/VerticalCurvedList"/>
    <dgm:cxn modelId="{49E6818B-299B-7D48-AD52-449BE2E5512F}" type="presParOf" srcId="{A6AFF77C-4E9B-D14A-98E9-876B55890D11}" destId="{8E861E26-FA19-F54F-88DC-2AF0C0009837}" srcOrd="3" destOrd="0" presId="urn:microsoft.com/office/officeart/2008/layout/VerticalCurvedList"/>
    <dgm:cxn modelId="{7E24A2AB-4A66-2046-ACAD-F437ACC93137}" type="presParOf" srcId="{A6AFF77C-4E9B-D14A-98E9-876B55890D11}" destId="{E28B4AD8-22A3-EF46-8A93-F463B3E77FFB}" srcOrd="4" destOrd="0" presId="urn:microsoft.com/office/officeart/2008/layout/VerticalCurvedList"/>
    <dgm:cxn modelId="{1C55857E-CC1D-AE48-B78F-3B7DB84FD5F8}" type="presParOf" srcId="{E28B4AD8-22A3-EF46-8A93-F463B3E77FFB}" destId="{129D86E5-70A2-9C42-8D11-502916615F4F}" srcOrd="0" destOrd="0" presId="urn:microsoft.com/office/officeart/2008/layout/VerticalCurvedList"/>
    <dgm:cxn modelId="{F8384869-E819-8F47-806E-EA9078DCF3FB}" type="presParOf" srcId="{A6AFF77C-4E9B-D14A-98E9-876B55890D11}" destId="{8631F74B-FD16-1144-87BD-1545A6B893A3}" srcOrd="5" destOrd="0" presId="urn:microsoft.com/office/officeart/2008/layout/VerticalCurvedList"/>
    <dgm:cxn modelId="{A0017F4E-2618-4941-B703-1BEBE8958E5D}" type="presParOf" srcId="{A6AFF77C-4E9B-D14A-98E9-876B55890D11}" destId="{434FE7B9-4A48-7047-BA90-401C67BA8A27}" srcOrd="6" destOrd="0" presId="urn:microsoft.com/office/officeart/2008/layout/VerticalCurvedList"/>
    <dgm:cxn modelId="{B0B4290F-1377-D345-A4B1-C51364F237DA}" type="presParOf" srcId="{434FE7B9-4A48-7047-BA90-401C67BA8A27}" destId="{4DC9BDDB-AA64-0C48-A3E0-0FCB02FB80E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26B97A0-27AA-594D-98EA-1DF68FC2D261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1FEA24B-C5B3-B042-8280-55E1C51D44C5}">
      <dgm:prSet phldrT="[Text]"/>
      <dgm:spPr/>
      <dgm:t>
        <a:bodyPr/>
        <a:lstStyle/>
        <a:p>
          <a:r>
            <a:rPr lang="en-GB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Identify the right models with attributes ( like context window )</a:t>
          </a:r>
        </a:p>
      </dgm:t>
    </dgm:pt>
    <dgm:pt modelId="{AA973752-2FEC-3D49-ACEC-CF7F647B4773}" type="parTrans" cxnId="{D37B3D90-0D43-5D44-887D-82C88B15AC15}">
      <dgm:prSet/>
      <dgm:spPr/>
      <dgm:t>
        <a:bodyPr/>
        <a:lstStyle/>
        <a:p>
          <a:endParaRPr lang="en-GB"/>
        </a:p>
      </dgm:t>
    </dgm:pt>
    <dgm:pt modelId="{9EDDC843-81F3-4845-AF49-CD5409E09893}" type="sibTrans" cxnId="{D37B3D90-0D43-5D44-887D-82C88B15AC15}">
      <dgm:prSet/>
      <dgm:spPr/>
      <dgm:t>
        <a:bodyPr/>
        <a:lstStyle/>
        <a:p>
          <a:endParaRPr lang="en-GB"/>
        </a:p>
      </dgm:t>
    </dgm:pt>
    <dgm:pt modelId="{FE293F75-6238-1B4D-8906-7699C684CFF1}">
      <dgm:prSet phldrT="[Text]"/>
      <dgm:spPr/>
      <dgm:t>
        <a:bodyPr/>
        <a:lstStyle/>
        <a:p>
          <a:r>
            <a:rPr lang="en-GB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In-context learning strategy</a:t>
          </a:r>
        </a:p>
      </dgm:t>
    </dgm:pt>
    <dgm:pt modelId="{988E6A3C-A542-A04C-8420-0AD59A5527F9}" type="parTrans" cxnId="{CDE8E3C7-D227-9B4D-AEBB-935B4C4FA90A}">
      <dgm:prSet/>
      <dgm:spPr/>
      <dgm:t>
        <a:bodyPr/>
        <a:lstStyle/>
        <a:p>
          <a:endParaRPr lang="en-GB"/>
        </a:p>
      </dgm:t>
    </dgm:pt>
    <dgm:pt modelId="{543A31FA-A86A-0040-B675-FC6EF33FDAC7}" type="sibTrans" cxnId="{CDE8E3C7-D227-9B4D-AEBB-935B4C4FA90A}">
      <dgm:prSet/>
      <dgm:spPr/>
      <dgm:t>
        <a:bodyPr/>
        <a:lstStyle/>
        <a:p>
          <a:endParaRPr lang="en-GB"/>
        </a:p>
      </dgm:t>
    </dgm:pt>
    <dgm:pt modelId="{444F455B-EC10-8C49-AC8F-7D87F4E41A4D}">
      <dgm:prSet phldrT="[Text]"/>
      <dgm:spPr/>
      <dgm:t>
        <a:bodyPr/>
        <a:lstStyle/>
        <a:p>
          <a:r>
            <a:rPr lang="en-GB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Align and adapt model ( pre-training/ fine-tuning )</a:t>
          </a:r>
        </a:p>
      </dgm:t>
    </dgm:pt>
    <dgm:pt modelId="{D36AB1AE-5DF6-5040-8FAA-DA8C677626D5}" type="parTrans" cxnId="{D4050AC7-6BC9-474E-8AA9-1573F9C780A2}">
      <dgm:prSet/>
      <dgm:spPr/>
      <dgm:t>
        <a:bodyPr/>
        <a:lstStyle/>
        <a:p>
          <a:endParaRPr lang="en-GB"/>
        </a:p>
      </dgm:t>
    </dgm:pt>
    <dgm:pt modelId="{C0862D8A-3277-C249-B642-2AE04CB40411}" type="sibTrans" cxnId="{D4050AC7-6BC9-474E-8AA9-1573F9C780A2}">
      <dgm:prSet/>
      <dgm:spPr/>
      <dgm:t>
        <a:bodyPr/>
        <a:lstStyle/>
        <a:p>
          <a:endParaRPr lang="en-GB"/>
        </a:p>
      </dgm:t>
    </dgm:pt>
    <dgm:pt modelId="{752B4130-AC6F-434C-98E0-A5CB7D783AA5}" type="pres">
      <dgm:prSet presAssocID="{C26B97A0-27AA-594D-98EA-1DF68FC2D261}" presName="Name0" presStyleCnt="0">
        <dgm:presLayoutVars>
          <dgm:chMax val="7"/>
          <dgm:chPref val="7"/>
          <dgm:dir/>
        </dgm:presLayoutVars>
      </dgm:prSet>
      <dgm:spPr/>
    </dgm:pt>
    <dgm:pt modelId="{A6AFF77C-4E9B-D14A-98E9-876B55890D11}" type="pres">
      <dgm:prSet presAssocID="{C26B97A0-27AA-594D-98EA-1DF68FC2D261}" presName="Name1" presStyleCnt="0"/>
      <dgm:spPr/>
    </dgm:pt>
    <dgm:pt modelId="{C3E2A794-ED65-1A49-9376-DFAE7EE9B6F5}" type="pres">
      <dgm:prSet presAssocID="{C26B97A0-27AA-594D-98EA-1DF68FC2D261}" presName="cycle" presStyleCnt="0"/>
      <dgm:spPr/>
    </dgm:pt>
    <dgm:pt modelId="{DA883938-4014-7749-9B3C-7DA598D95174}" type="pres">
      <dgm:prSet presAssocID="{C26B97A0-27AA-594D-98EA-1DF68FC2D261}" presName="srcNode" presStyleLbl="node1" presStyleIdx="0" presStyleCnt="3"/>
      <dgm:spPr/>
    </dgm:pt>
    <dgm:pt modelId="{9968A912-4CF8-2F43-B408-E300EE855600}" type="pres">
      <dgm:prSet presAssocID="{C26B97A0-27AA-594D-98EA-1DF68FC2D261}" presName="conn" presStyleLbl="parChTrans1D2" presStyleIdx="0" presStyleCnt="1"/>
      <dgm:spPr/>
    </dgm:pt>
    <dgm:pt modelId="{142A8AFC-6D93-E64C-B08E-3433FA397FBE}" type="pres">
      <dgm:prSet presAssocID="{C26B97A0-27AA-594D-98EA-1DF68FC2D261}" presName="extraNode" presStyleLbl="node1" presStyleIdx="0" presStyleCnt="3"/>
      <dgm:spPr/>
    </dgm:pt>
    <dgm:pt modelId="{68C42917-7F36-4E41-9203-82E8D6EF4D4D}" type="pres">
      <dgm:prSet presAssocID="{C26B97A0-27AA-594D-98EA-1DF68FC2D261}" presName="dstNode" presStyleLbl="node1" presStyleIdx="0" presStyleCnt="3"/>
      <dgm:spPr/>
    </dgm:pt>
    <dgm:pt modelId="{2C1BDD59-EE8A-6D4A-BF0A-49FFE3B56195}" type="pres">
      <dgm:prSet presAssocID="{D1FEA24B-C5B3-B042-8280-55E1C51D44C5}" presName="text_1" presStyleLbl="node1" presStyleIdx="0" presStyleCnt="3">
        <dgm:presLayoutVars>
          <dgm:bulletEnabled val="1"/>
        </dgm:presLayoutVars>
      </dgm:prSet>
      <dgm:spPr/>
    </dgm:pt>
    <dgm:pt modelId="{1B39F3AC-1E04-DB4E-832E-E4C355DAF7ED}" type="pres">
      <dgm:prSet presAssocID="{D1FEA24B-C5B3-B042-8280-55E1C51D44C5}" presName="accent_1" presStyleCnt="0"/>
      <dgm:spPr/>
    </dgm:pt>
    <dgm:pt modelId="{1CBD5EAA-B2CF-424D-B172-528CFB007462}" type="pres">
      <dgm:prSet presAssocID="{D1FEA24B-C5B3-B042-8280-55E1C51D44C5}" presName="accentRepeatNode" presStyleLbl="solidFgAcc1" presStyleIdx="0" presStyleCnt="3"/>
      <dgm:spPr/>
    </dgm:pt>
    <dgm:pt modelId="{8E861E26-FA19-F54F-88DC-2AF0C0009837}" type="pres">
      <dgm:prSet presAssocID="{FE293F75-6238-1B4D-8906-7699C684CFF1}" presName="text_2" presStyleLbl="node1" presStyleIdx="1" presStyleCnt="3">
        <dgm:presLayoutVars>
          <dgm:bulletEnabled val="1"/>
        </dgm:presLayoutVars>
      </dgm:prSet>
      <dgm:spPr/>
    </dgm:pt>
    <dgm:pt modelId="{E28B4AD8-22A3-EF46-8A93-F463B3E77FFB}" type="pres">
      <dgm:prSet presAssocID="{FE293F75-6238-1B4D-8906-7699C684CFF1}" presName="accent_2" presStyleCnt="0"/>
      <dgm:spPr/>
    </dgm:pt>
    <dgm:pt modelId="{129D86E5-70A2-9C42-8D11-502916615F4F}" type="pres">
      <dgm:prSet presAssocID="{FE293F75-6238-1B4D-8906-7699C684CFF1}" presName="accentRepeatNode" presStyleLbl="solidFgAcc1" presStyleIdx="1" presStyleCnt="3"/>
      <dgm:spPr/>
    </dgm:pt>
    <dgm:pt modelId="{8631F74B-FD16-1144-87BD-1545A6B893A3}" type="pres">
      <dgm:prSet presAssocID="{444F455B-EC10-8C49-AC8F-7D87F4E41A4D}" presName="text_3" presStyleLbl="node1" presStyleIdx="2" presStyleCnt="3">
        <dgm:presLayoutVars>
          <dgm:bulletEnabled val="1"/>
        </dgm:presLayoutVars>
      </dgm:prSet>
      <dgm:spPr/>
    </dgm:pt>
    <dgm:pt modelId="{434FE7B9-4A48-7047-BA90-401C67BA8A27}" type="pres">
      <dgm:prSet presAssocID="{444F455B-EC10-8C49-AC8F-7D87F4E41A4D}" presName="accent_3" presStyleCnt="0"/>
      <dgm:spPr/>
    </dgm:pt>
    <dgm:pt modelId="{4DC9BDDB-AA64-0C48-A3E0-0FCB02FB80E4}" type="pres">
      <dgm:prSet presAssocID="{444F455B-EC10-8C49-AC8F-7D87F4E41A4D}" presName="accentRepeatNode" presStyleLbl="solidFgAcc1" presStyleIdx="2" presStyleCnt="3"/>
      <dgm:spPr/>
    </dgm:pt>
  </dgm:ptLst>
  <dgm:cxnLst>
    <dgm:cxn modelId="{7C3F8D03-EB98-C747-BFE2-0784DA80B6C5}" type="presOf" srcId="{444F455B-EC10-8C49-AC8F-7D87F4E41A4D}" destId="{8631F74B-FD16-1144-87BD-1545A6B893A3}" srcOrd="0" destOrd="0" presId="urn:microsoft.com/office/officeart/2008/layout/VerticalCurvedList"/>
    <dgm:cxn modelId="{D37B3D90-0D43-5D44-887D-82C88B15AC15}" srcId="{C26B97A0-27AA-594D-98EA-1DF68FC2D261}" destId="{D1FEA24B-C5B3-B042-8280-55E1C51D44C5}" srcOrd="0" destOrd="0" parTransId="{AA973752-2FEC-3D49-ACEC-CF7F647B4773}" sibTransId="{9EDDC843-81F3-4845-AF49-CD5409E09893}"/>
    <dgm:cxn modelId="{E8BAFF95-0065-8948-B2E4-55E4AA40932A}" type="presOf" srcId="{FE293F75-6238-1B4D-8906-7699C684CFF1}" destId="{8E861E26-FA19-F54F-88DC-2AF0C0009837}" srcOrd="0" destOrd="0" presId="urn:microsoft.com/office/officeart/2008/layout/VerticalCurvedList"/>
    <dgm:cxn modelId="{360DCEB9-5DCE-9E4E-80A1-8A2B6E7208ED}" type="presOf" srcId="{C26B97A0-27AA-594D-98EA-1DF68FC2D261}" destId="{752B4130-AC6F-434C-98E0-A5CB7D783AA5}" srcOrd="0" destOrd="0" presId="urn:microsoft.com/office/officeart/2008/layout/VerticalCurvedList"/>
    <dgm:cxn modelId="{D4050AC7-6BC9-474E-8AA9-1573F9C780A2}" srcId="{C26B97A0-27AA-594D-98EA-1DF68FC2D261}" destId="{444F455B-EC10-8C49-AC8F-7D87F4E41A4D}" srcOrd="2" destOrd="0" parTransId="{D36AB1AE-5DF6-5040-8FAA-DA8C677626D5}" sibTransId="{C0862D8A-3277-C249-B642-2AE04CB40411}"/>
    <dgm:cxn modelId="{CDE8E3C7-D227-9B4D-AEBB-935B4C4FA90A}" srcId="{C26B97A0-27AA-594D-98EA-1DF68FC2D261}" destId="{FE293F75-6238-1B4D-8906-7699C684CFF1}" srcOrd="1" destOrd="0" parTransId="{988E6A3C-A542-A04C-8420-0AD59A5527F9}" sibTransId="{543A31FA-A86A-0040-B675-FC6EF33FDAC7}"/>
    <dgm:cxn modelId="{4D21E6CB-DD22-364E-A3F5-B532C0798A03}" type="presOf" srcId="{D1FEA24B-C5B3-B042-8280-55E1C51D44C5}" destId="{2C1BDD59-EE8A-6D4A-BF0A-49FFE3B56195}" srcOrd="0" destOrd="0" presId="urn:microsoft.com/office/officeart/2008/layout/VerticalCurvedList"/>
    <dgm:cxn modelId="{F6C2DFE1-EEF4-BA4A-87C8-5976F0E2B058}" type="presOf" srcId="{9EDDC843-81F3-4845-AF49-CD5409E09893}" destId="{9968A912-4CF8-2F43-B408-E300EE855600}" srcOrd="0" destOrd="0" presId="urn:microsoft.com/office/officeart/2008/layout/VerticalCurvedList"/>
    <dgm:cxn modelId="{E734F177-E34C-C54A-93CD-519B6336F3F4}" type="presParOf" srcId="{752B4130-AC6F-434C-98E0-A5CB7D783AA5}" destId="{A6AFF77C-4E9B-D14A-98E9-876B55890D11}" srcOrd="0" destOrd="0" presId="urn:microsoft.com/office/officeart/2008/layout/VerticalCurvedList"/>
    <dgm:cxn modelId="{F85DDF27-2E78-BD40-A967-EB6452D2C80C}" type="presParOf" srcId="{A6AFF77C-4E9B-D14A-98E9-876B55890D11}" destId="{C3E2A794-ED65-1A49-9376-DFAE7EE9B6F5}" srcOrd="0" destOrd="0" presId="urn:microsoft.com/office/officeart/2008/layout/VerticalCurvedList"/>
    <dgm:cxn modelId="{30BE99D7-AAC4-8446-BD77-E5EA709B4EA6}" type="presParOf" srcId="{C3E2A794-ED65-1A49-9376-DFAE7EE9B6F5}" destId="{DA883938-4014-7749-9B3C-7DA598D95174}" srcOrd="0" destOrd="0" presId="urn:microsoft.com/office/officeart/2008/layout/VerticalCurvedList"/>
    <dgm:cxn modelId="{2A8EA952-0452-EF42-A0B0-5FC02E6F7342}" type="presParOf" srcId="{C3E2A794-ED65-1A49-9376-DFAE7EE9B6F5}" destId="{9968A912-4CF8-2F43-B408-E300EE855600}" srcOrd="1" destOrd="0" presId="urn:microsoft.com/office/officeart/2008/layout/VerticalCurvedList"/>
    <dgm:cxn modelId="{89DBAFA7-F4FA-B44D-B4A0-BD7F2C11FC05}" type="presParOf" srcId="{C3E2A794-ED65-1A49-9376-DFAE7EE9B6F5}" destId="{142A8AFC-6D93-E64C-B08E-3433FA397FBE}" srcOrd="2" destOrd="0" presId="urn:microsoft.com/office/officeart/2008/layout/VerticalCurvedList"/>
    <dgm:cxn modelId="{ADF15DFB-016A-DD45-9409-55A5C17BB2C7}" type="presParOf" srcId="{C3E2A794-ED65-1A49-9376-DFAE7EE9B6F5}" destId="{68C42917-7F36-4E41-9203-82E8D6EF4D4D}" srcOrd="3" destOrd="0" presId="urn:microsoft.com/office/officeart/2008/layout/VerticalCurvedList"/>
    <dgm:cxn modelId="{3BD568D2-D2CD-7045-81C2-D992F7BC5B1F}" type="presParOf" srcId="{A6AFF77C-4E9B-D14A-98E9-876B55890D11}" destId="{2C1BDD59-EE8A-6D4A-BF0A-49FFE3B56195}" srcOrd="1" destOrd="0" presId="urn:microsoft.com/office/officeart/2008/layout/VerticalCurvedList"/>
    <dgm:cxn modelId="{8C6996F8-C4BF-D048-BCC1-229E23E5B9AB}" type="presParOf" srcId="{A6AFF77C-4E9B-D14A-98E9-876B55890D11}" destId="{1B39F3AC-1E04-DB4E-832E-E4C355DAF7ED}" srcOrd="2" destOrd="0" presId="urn:microsoft.com/office/officeart/2008/layout/VerticalCurvedList"/>
    <dgm:cxn modelId="{49AA0317-E687-B54F-9999-8E6D1FE7EAFE}" type="presParOf" srcId="{1B39F3AC-1E04-DB4E-832E-E4C355DAF7ED}" destId="{1CBD5EAA-B2CF-424D-B172-528CFB007462}" srcOrd="0" destOrd="0" presId="urn:microsoft.com/office/officeart/2008/layout/VerticalCurvedList"/>
    <dgm:cxn modelId="{49E6818B-299B-7D48-AD52-449BE2E5512F}" type="presParOf" srcId="{A6AFF77C-4E9B-D14A-98E9-876B55890D11}" destId="{8E861E26-FA19-F54F-88DC-2AF0C0009837}" srcOrd="3" destOrd="0" presId="urn:microsoft.com/office/officeart/2008/layout/VerticalCurvedList"/>
    <dgm:cxn modelId="{7E24A2AB-4A66-2046-ACAD-F437ACC93137}" type="presParOf" srcId="{A6AFF77C-4E9B-D14A-98E9-876B55890D11}" destId="{E28B4AD8-22A3-EF46-8A93-F463B3E77FFB}" srcOrd="4" destOrd="0" presId="urn:microsoft.com/office/officeart/2008/layout/VerticalCurvedList"/>
    <dgm:cxn modelId="{1C55857E-CC1D-AE48-B78F-3B7DB84FD5F8}" type="presParOf" srcId="{E28B4AD8-22A3-EF46-8A93-F463B3E77FFB}" destId="{129D86E5-70A2-9C42-8D11-502916615F4F}" srcOrd="0" destOrd="0" presId="urn:microsoft.com/office/officeart/2008/layout/VerticalCurvedList"/>
    <dgm:cxn modelId="{F8384869-E819-8F47-806E-EA9078DCF3FB}" type="presParOf" srcId="{A6AFF77C-4E9B-D14A-98E9-876B55890D11}" destId="{8631F74B-FD16-1144-87BD-1545A6B893A3}" srcOrd="5" destOrd="0" presId="urn:microsoft.com/office/officeart/2008/layout/VerticalCurvedList"/>
    <dgm:cxn modelId="{A0017F4E-2618-4941-B703-1BEBE8958E5D}" type="presParOf" srcId="{A6AFF77C-4E9B-D14A-98E9-876B55890D11}" destId="{434FE7B9-4A48-7047-BA90-401C67BA8A27}" srcOrd="6" destOrd="0" presId="urn:microsoft.com/office/officeart/2008/layout/VerticalCurvedList"/>
    <dgm:cxn modelId="{B0B4290F-1377-D345-A4B1-C51364F237DA}" type="presParOf" srcId="{434FE7B9-4A48-7047-BA90-401C67BA8A27}" destId="{4DC9BDDB-AA64-0C48-A3E0-0FCB02FB80E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E18D6B-941A-B84F-8048-66E89CFCC1FD}">
      <dsp:nvSpPr>
        <dsp:cNvPr id="0" name=""/>
        <dsp:cNvSpPr/>
      </dsp:nvSpPr>
      <dsp:spPr>
        <a:xfrm>
          <a:off x="205430" y="975"/>
          <a:ext cx="1038515" cy="623109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" panose="020F0502020204030204" pitchFamily="34" charset="0"/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GPUs</a:t>
          </a:r>
          <a:endParaRPr lang="en-IN" sz="1000" b="1" kern="1200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205430" y="975"/>
        <a:ext cx="1038515" cy="623109"/>
      </dsp:txXfrm>
    </dsp:sp>
    <dsp:sp modelId="{7FFEF0A4-5DDD-D340-83A6-B6593BFC9807}">
      <dsp:nvSpPr>
        <dsp:cNvPr id="0" name=""/>
        <dsp:cNvSpPr/>
      </dsp:nvSpPr>
      <dsp:spPr>
        <a:xfrm>
          <a:off x="1347797" y="975"/>
          <a:ext cx="1038515" cy="623109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" panose="020F0502020204030204" pitchFamily="34" charset="0"/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Trainium</a:t>
          </a:r>
          <a:endParaRPr lang="en-IN" sz="1000" b="1" kern="1200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1347797" y="975"/>
        <a:ext cx="1038515" cy="623109"/>
      </dsp:txXfrm>
    </dsp:sp>
    <dsp:sp modelId="{8FCE2879-4B9A-F147-8256-69758B0DD484}">
      <dsp:nvSpPr>
        <dsp:cNvPr id="0" name=""/>
        <dsp:cNvSpPr/>
      </dsp:nvSpPr>
      <dsp:spPr>
        <a:xfrm>
          <a:off x="2490164" y="975"/>
          <a:ext cx="1038515" cy="623109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" panose="020F0502020204030204" pitchFamily="34" charset="0"/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Inferentia</a:t>
          </a:r>
          <a:endParaRPr lang="en-IN" sz="1000" b="1" kern="1200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2490164" y="975"/>
        <a:ext cx="1038515" cy="623109"/>
      </dsp:txXfrm>
    </dsp:sp>
    <dsp:sp modelId="{832C9DCC-790C-B949-BEEA-5E4B10CD5E3F}">
      <dsp:nvSpPr>
        <dsp:cNvPr id="0" name=""/>
        <dsp:cNvSpPr/>
      </dsp:nvSpPr>
      <dsp:spPr>
        <a:xfrm>
          <a:off x="3632531" y="975"/>
          <a:ext cx="1038515" cy="623109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" panose="020F0502020204030204" pitchFamily="34" charset="0"/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SageMaker</a:t>
          </a:r>
          <a:endParaRPr lang="en-IN" sz="1000" b="1" kern="1200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3632531" y="975"/>
        <a:ext cx="1038515" cy="623109"/>
      </dsp:txXfrm>
    </dsp:sp>
    <dsp:sp modelId="{109C403D-55A0-C942-A896-F59AEE7C88A6}">
      <dsp:nvSpPr>
        <dsp:cNvPr id="0" name=""/>
        <dsp:cNvSpPr/>
      </dsp:nvSpPr>
      <dsp:spPr>
        <a:xfrm>
          <a:off x="4774898" y="975"/>
          <a:ext cx="1038515" cy="623109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" panose="020F0502020204030204" pitchFamily="34" charset="0"/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Ultraclusters</a:t>
          </a:r>
          <a:endParaRPr lang="en-IN" sz="1000" b="1" kern="1200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4774898" y="975"/>
        <a:ext cx="1038515" cy="623109"/>
      </dsp:txXfrm>
    </dsp:sp>
    <dsp:sp modelId="{CDA34FB8-7184-A94C-AB56-75CC9F5504C1}">
      <dsp:nvSpPr>
        <dsp:cNvPr id="0" name=""/>
        <dsp:cNvSpPr/>
      </dsp:nvSpPr>
      <dsp:spPr>
        <a:xfrm>
          <a:off x="5917266" y="975"/>
          <a:ext cx="1038515" cy="623109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" panose="020F0502020204030204" pitchFamily="34" charset="0"/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EFA</a:t>
          </a:r>
          <a:endParaRPr lang="en-IN" sz="1000" b="1" kern="1200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5917266" y="975"/>
        <a:ext cx="1038515" cy="623109"/>
      </dsp:txXfrm>
    </dsp:sp>
    <dsp:sp modelId="{037B4FB4-7536-A34C-B3B9-D88446A5CA87}">
      <dsp:nvSpPr>
        <dsp:cNvPr id="0" name=""/>
        <dsp:cNvSpPr/>
      </dsp:nvSpPr>
      <dsp:spPr>
        <a:xfrm>
          <a:off x="1918981" y="727936"/>
          <a:ext cx="1038515" cy="623109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" panose="020F0502020204030204" pitchFamily="34" charset="0"/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EC2 Capacity Blocks</a:t>
          </a:r>
          <a:endParaRPr lang="en-IN" sz="1000" b="1" kern="1200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1918981" y="727936"/>
        <a:ext cx="1038515" cy="623109"/>
      </dsp:txXfrm>
    </dsp:sp>
    <dsp:sp modelId="{C45C5CD6-F21D-DA45-9178-C4886765B564}">
      <dsp:nvSpPr>
        <dsp:cNvPr id="0" name=""/>
        <dsp:cNvSpPr/>
      </dsp:nvSpPr>
      <dsp:spPr>
        <a:xfrm>
          <a:off x="3061348" y="727936"/>
          <a:ext cx="1038515" cy="623109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" panose="020F0502020204030204" pitchFamily="34" charset="0"/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Nitro</a:t>
          </a:r>
          <a:endParaRPr lang="en-IN" sz="1000" b="1" kern="1200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3061348" y="727936"/>
        <a:ext cx="1038515" cy="623109"/>
      </dsp:txXfrm>
    </dsp:sp>
    <dsp:sp modelId="{82CDF2D7-D6B6-DE44-A447-C1F735D303C2}">
      <dsp:nvSpPr>
        <dsp:cNvPr id="0" name=""/>
        <dsp:cNvSpPr/>
      </dsp:nvSpPr>
      <dsp:spPr>
        <a:xfrm>
          <a:off x="4203715" y="727936"/>
          <a:ext cx="1038515" cy="623109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" panose="020F0502020204030204" pitchFamily="34" charset="0"/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Neuron</a:t>
          </a:r>
          <a:endParaRPr lang="en-IN" sz="1000" b="1" kern="1200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4203715" y="727936"/>
        <a:ext cx="1038515" cy="62310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8A912-4CF8-2F43-B408-E300EE855600}">
      <dsp:nvSpPr>
        <dsp:cNvPr id="0" name=""/>
        <dsp:cNvSpPr/>
      </dsp:nvSpPr>
      <dsp:spPr>
        <a:xfrm>
          <a:off x="2496909" y="-306469"/>
          <a:ext cx="2363340" cy="2363340"/>
        </a:xfrm>
        <a:prstGeom prst="blockArc">
          <a:avLst>
            <a:gd name="adj1" fmla="val 8100000"/>
            <a:gd name="adj2" fmla="val 13500000"/>
            <a:gd name="adj3" fmla="val 91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BDD59-EE8A-6D4A-BF0A-49FFE3B56195}">
      <dsp:nvSpPr>
        <dsp:cNvPr id="0" name=""/>
        <dsp:cNvSpPr/>
      </dsp:nvSpPr>
      <dsp:spPr>
        <a:xfrm>
          <a:off x="18645" y="175040"/>
          <a:ext cx="2616365" cy="3500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77876" bIns="2540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Deployment</a:t>
          </a:r>
        </a:p>
      </dsp:txBody>
      <dsp:txXfrm>
        <a:off x="18645" y="175040"/>
        <a:ext cx="2616365" cy="350080"/>
      </dsp:txXfrm>
    </dsp:sp>
    <dsp:sp modelId="{1CBD5EAA-B2CF-424D-B172-528CFB007462}">
      <dsp:nvSpPr>
        <dsp:cNvPr id="0" name=""/>
        <dsp:cNvSpPr/>
      </dsp:nvSpPr>
      <dsp:spPr>
        <a:xfrm>
          <a:off x="2416211" y="131280"/>
          <a:ext cx="437600" cy="4376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61E26-FA19-F54F-88DC-2AF0C0009837}">
      <dsp:nvSpPr>
        <dsp:cNvPr id="0" name=""/>
        <dsp:cNvSpPr/>
      </dsp:nvSpPr>
      <dsp:spPr>
        <a:xfrm>
          <a:off x="18645" y="700160"/>
          <a:ext cx="2489111" cy="3500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77876" bIns="2540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Integrate with Generative AI Applications</a:t>
          </a:r>
        </a:p>
      </dsp:txBody>
      <dsp:txXfrm>
        <a:off x="18645" y="700160"/>
        <a:ext cx="2489111" cy="350080"/>
      </dsp:txXfrm>
    </dsp:sp>
    <dsp:sp modelId="{129D86E5-70A2-9C42-8D11-502916615F4F}">
      <dsp:nvSpPr>
        <dsp:cNvPr id="0" name=""/>
        <dsp:cNvSpPr/>
      </dsp:nvSpPr>
      <dsp:spPr>
        <a:xfrm>
          <a:off x="2288956" y="656400"/>
          <a:ext cx="437600" cy="4376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1F74B-FD16-1144-87BD-1545A6B893A3}">
      <dsp:nvSpPr>
        <dsp:cNvPr id="0" name=""/>
        <dsp:cNvSpPr/>
      </dsp:nvSpPr>
      <dsp:spPr>
        <a:xfrm>
          <a:off x="18645" y="1225281"/>
          <a:ext cx="2616365" cy="3500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77876" bIns="2540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testing strategy</a:t>
          </a:r>
        </a:p>
      </dsp:txBody>
      <dsp:txXfrm>
        <a:off x="18645" y="1225281"/>
        <a:ext cx="2616365" cy="350080"/>
      </dsp:txXfrm>
    </dsp:sp>
    <dsp:sp modelId="{4DC9BDDB-AA64-0C48-A3E0-0FCB02FB80E4}">
      <dsp:nvSpPr>
        <dsp:cNvPr id="0" name=""/>
        <dsp:cNvSpPr/>
      </dsp:nvSpPr>
      <dsp:spPr>
        <a:xfrm>
          <a:off x="2416211" y="1181521"/>
          <a:ext cx="437600" cy="4376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5F3D4-3952-B948-A7DB-6CA333FB0AF8}">
      <dsp:nvSpPr>
        <dsp:cNvPr id="0" name=""/>
        <dsp:cNvSpPr/>
      </dsp:nvSpPr>
      <dsp:spPr>
        <a:xfrm>
          <a:off x="3712582" y="0"/>
          <a:ext cx="1312434" cy="1395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People</a:t>
          </a:r>
        </a:p>
      </dsp:txBody>
      <dsp:txXfrm>
        <a:off x="3751022" y="38440"/>
        <a:ext cx="1235554" cy="1318691"/>
      </dsp:txXfrm>
    </dsp:sp>
    <dsp:sp modelId="{A1BAE7D2-8DFE-5946-9D70-08AEA584F957}">
      <dsp:nvSpPr>
        <dsp:cNvPr id="0" name=""/>
        <dsp:cNvSpPr/>
      </dsp:nvSpPr>
      <dsp:spPr>
        <a:xfrm rot="5400000">
          <a:off x="4107130" y="1430460"/>
          <a:ext cx="523339" cy="6280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600" kern="1200"/>
        </a:p>
      </dsp:txBody>
      <dsp:txXfrm rot="-5400000">
        <a:off x="4180397" y="1482794"/>
        <a:ext cx="376805" cy="366337"/>
      </dsp:txXfrm>
    </dsp:sp>
    <dsp:sp modelId="{CA646DE5-EA64-8A49-9E6C-B14A324BFFA5}">
      <dsp:nvSpPr>
        <dsp:cNvPr id="0" name=""/>
        <dsp:cNvSpPr/>
      </dsp:nvSpPr>
      <dsp:spPr>
        <a:xfrm>
          <a:off x="3712582" y="2093356"/>
          <a:ext cx="1312434" cy="1395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Process</a:t>
          </a:r>
        </a:p>
      </dsp:txBody>
      <dsp:txXfrm>
        <a:off x="3751022" y="2131796"/>
        <a:ext cx="1235554" cy="1318691"/>
      </dsp:txXfrm>
    </dsp:sp>
    <dsp:sp modelId="{EAE3B9BA-9651-4047-9F42-3C8775900F1B}">
      <dsp:nvSpPr>
        <dsp:cNvPr id="0" name=""/>
        <dsp:cNvSpPr/>
      </dsp:nvSpPr>
      <dsp:spPr>
        <a:xfrm rot="5400000">
          <a:off x="4107130" y="3523817"/>
          <a:ext cx="523339" cy="6280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600" kern="1200"/>
        </a:p>
      </dsp:txBody>
      <dsp:txXfrm rot="-5400000">
        <a:off x="4180397" y="3576151"/>
        <a:ext cx="376805" cy="366337"/>
      </dsp:txXfrm>
    </dsp:sp>
    <dsp:sp modelId="{1A14F5EF-7A7E-3B42-8A0F-89BB6AEF311C}">
      <dsp:nvSpPr>
        <dsp:cNvPr id="0" name=""/>
        <dsp:cNvSpPr/>
      </dsp:nvSpPr>
      <dsp:spPr>
        <a:xfrm>
          <a:off x="3712582" y="4186713"/>
          <a:ext cx="1312434" cy="1395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Tools and Technologies</a:t>
          </a:r>
        </a:p>
      </dsp:txBody>
      <dsp:txXfrm>
        <a:off x="3751022" y="4225153"/>
        <a:ext cx="1235554" cy="13186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E18D6B-941A-B84F-8048-66E89CFCC1FD}">
      <dsp:nvSpPr>
        <dsp:cNvPr id="0" name=""/>
        <dsp:cNvSpPr/>
      </dsp:nvSpPr>
      <dsp:spPr>
        <a:xfrm>
          <a:off x="1216147" y="450"/>
          <a:ext cx="2251865" cy="1351119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" panose="020F0502020204030204" pitchFamily="34" charset="0"/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Amazon Bedrock</a:t>
          </a:r>
          <a:endParaRPr lang="en-IN" sz="1000" b="1" kern="1200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1216147" y="450"/>
        <a:ext cx="2251865" cy="1351119"/>
      </dsp:txXfrm>
    </dsp:sp>
    <dsp:sp modelId="{7FFEF0A4-5DDD-D340-83A6-B6593BFC9807}">
      <dsp:nvSpPr>
        <dsp:cNvPr id="0" name=""/>
        <dsp:cNvSpPr/>
      </dsp:nvSpPr>
      <dsp:spPr>
        <a:xfrm>
          <a:off x="3693199" y="450"/>
          <a:ext cx="2251865" cy="1351119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" panose="020F0502020204030204" pitchFamily="34" charset="0"/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Amazon Bedrock advanced features</a:t>
          </a:r>
          <a:endParaRPr lang="en-IN" sz="1000" b="1" kern="1200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3693199" y="450"/>
        <a:ext cx="2251865" cy="13511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FEF0A4-5DDD-D340-83A6-B6593BFC9807}">
      <dsp:nvSpPr>
        <dsp:cNvPr id="0" name=""/>
        <dsp:cNvSpPr/>
      </dsp:nvSpPr>
      <dsp:spPr>
        <a:xfrm>
          <a:off x="2454673" y="450"/>
          <a:ext cx="2251865" cy="1351119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" panose="020F0502020204030204" pitchFamily="34" charset="0"/>
            <a:buNone/>
          </a:pPr>
          <a:r>
            <a:rPr lang="en-GB" sz="1000" b="1" kern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Amazon Q</a:t>
          </a:r>
          <a:endParaRPr lang="en-IN" sz="1000" b="1" kern="1200" dirty="0">
            <a:solidFill>
              <a:schemeClr val="tx1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endParaRPr>
        </a:p>
      </dsp:txBody>
      <dsp:txXfrm>
        <a:off x="2454673" y="450"/>
        <a:ext cx="2251865" cy="13511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7A124A-4810-C645-A8F3-BF65B73680E5}">
      <dsp:nvSpPr>
        <dsp:cNvPr id="0" name=""/>
        <dsp:cNvSpPr/>
      </dsp:nvSpPr>
      <dsp:spPr>
        <a:xfrm>
          <a:off x="4321513" y="11185"/>
          <a:ext cx="951681" cy="951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Use cases</a:t>
          </a:r>
        </a:p>
      </dsp:txBody>
      <dsp:txXfrm>
        <a:off x="4321513" y="11185"/>
        <a:ext cx="951681" cy="951681"/>
      </dsp:txXfrm>
    </dsp:sp>
    <dsp:sp modelId="{618A030C-0A9C-7248-BDB0-B366D8134EAF}">
      <dsp:nvSpPr>
        <dsp:cNvPr id="0" name=""/>
        <dsp:cNvSpPr/>
      </dsp:nvSpPr>
      <dsp:spPr>
        <a:xfrm>
          <a:off x="1405649" y="1005"/>
          <a:ext cx="4656301" cy="4656301"/>
        </a:xfrm>
        <a:prstGeom prst="circularArrow">
          <a:avLst>
            <a:gd name="adj1" fmla="val 3986"/>
            <a:gd name="adj2" fmla="val 249991"/>
            <a:gd name="adj3" fmla="val 20574411"/>
            <a:gd name="adj4" fmla="val 18981664"/>
            <a:gd name="adj5" fmla="val 46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AC091B-4FCB-4A4D-BAAB-190F26CEAE31}">
      <dsp:nvSpPr>
        <dsp:cNvPr id="0" name=""/>
        <dsp:cNvSpPr/>
      </dsp:nvSpPr>
      <dsp:spPr>
        <a:xfrm>
          <a:off x="5385067" y="1853315"/>
          <a:ext cx="951681" cy="951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 strategy</a:t>
          </a:r>
        </a:p>
      </dsp:txBody>
      <dsp:txXfrm>
        <a:off x="5385067" y="1853315"/>
        <a:ext cx="951681" cy="951681"/>
      </dsp:txXfrm>
    </dsp:sp>
    <dsp:sp modelId="{9BE5C7EF-A228-E647-9DA9-5E7047B75084}">
      <dsp:nvSpPr>
        <dsp:cNvPr id="0" name=""/>
        <dsp:cNvSpPr/>
      </dsp:nvSpPr>
      <dsp:spPr>
        <a:xfrm>
          <a:off x="1405649" y="1005"/>
          <a:ext cx="4656301" cy="4656301"/>
        </a:xfrm>
        <a:prstGeom prst="circularArrow">
          <a:avLst>
            <a:gd name="adj1" fmla="val 3986"/>
            <a:gd name="adj2" fmla="val 249991"/>
            <a:gd name="adj3" fmla="val 2368344"/>
            <a:gd name="adj4" fmla="val 775598"/>
            <a:gd name="adj5" fmla="val 46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59D1B-A3C0-814D-A787-C57395AFC9A1}">
      <dsp:nvSpPr>
        <dsp:cNvPr id="0" name=""/>
        <dsp:cNvSpPr/>
      </dsp:nvSpPr>
      <dsp:spPr>
        <a:xfrm>
          <a:off x="4321513" y="3695444"/>
          <a:ext cx="951681" cy="951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Right choice of Foundation Models</a:t>
          </a:r>
        </a:p>
      </dsp:txBody>
      <dsp:txXfrm>
        <a:off x="4321513" y="3695444"/>
        <a:ext cx="951681" cy="951681"/>
      </dsp:txXfrm>
    </dsp:sp>
    <dsp:sp modelId="{1B5D14D0-FF6A-F848-B135-44C97DA2A2A6}">
      <dsp:nvSpPr>
        <dsp:cNvPr id="0" name=""/>
        <dsp:cNvSpPr/>
      </dsp:nvSpPr>
      <dsp:spPr>
        <a:xfrm>
          <a:off x="1405649" y="1005"/>
          <a:ext cx="4656301" cy="4656301"/>
        </a:xfrm>
        <a:prstGeom prst="circularArrow">
          <a:avLst>
            <a:gd name="adj1" fmla="val 3986"/>
            <a:gd name="adj2" fmla="val 249991"/>
            <a:gd name="adj3" fmla="val 6112368"/>
            <a:gd name="adj4" fmla="val 4437641"/>
            <a:gd name="adj5" fmla="val 46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FB9DA-F10D-A147-957D-61FB816D8A7B}">
      <dsp:nvSpPr>
        <dsp:cNvPr id="0" name=""/>
        <dsp:cNvSpPr/>
      </dsp:nvSpPr>
      <dsp:spPr>
        <a:xfrm>
          <a:off x="2194405" y="3695444"/>
          <a:ext cx="951681" cy="951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Model Evaluation &amp; Interpretation</a:t>
          </a:r>
        </a:p>
      </dsp:txBody>
      <dsp:txXfrm>
        <a:off x="2194405" y="3695444"/>
        <a:ext cx="951681" cy="951681"/>
      </dsp:txXfrm>
    </dsp:sp>
    <dsp:sp modelId="{ED9F1A4D-70B4-134B-BE16-16972DD9E9EF}">
      <dsp:nvSpPr>
        <dsp:cNvPr id="0" name=""/>
        <dsp:cNvSpPr/>
      </dsp:nvSpPr>
      <dsp:spPr>
        <a:xfrm>
          <a:off x="1405649" y="1005"/>
          <a:ext cx="4656301" cy="4656301"/>
        </a:xfrm>
        <a:prstGeom prst="circularArrow">
          <a:avLst>
            <a:gd name="adj1" fmla="val 3986"/>
            <a:gd name="adj2" fmla="val 249991"/>
            <a:gd name="adj3" fmla="val 9774411"/>
            <a:gd name="adj4" fmla="val 8181664"/>
            <a:gd name="adj5" fmla="val 46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DCBDD-8DD3-C149-B6FF-2D70D27D714B}">
      <dsp:nvSpPr>
        <dsp:cNvPr id="0" name=""/>
        <dsp:cNvSpPr/>
      </dsp:nvSpPr>
      <dsp:spPr>
        <a:xfrm>
          <a:off x="1130851" y="1853315"/>
          <a:ext cx="951681" cy="951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Deployment</a:t>
          </a:r>
        </a:p>
      </dsp:txBody>
      <dsp:txXfrm>
        <a:off x="1130851" y="1853315"/>
        <a:ext cx="951681" cy="951681"/>
      </dsp:txXfrm>
    </dsp:sp>
    <dsp:sp modelId="{D402B1BF-94EC-D94B-A130-43A19752C535}">
      <dsp:nvSpPr>
        <dsp:cNvPr id="0" name=""/>
        <dsp:cNvSpPr/>
      </dsp:nvSpPr>
      <dsp:spPr>
        <a:xfrm>
          <a:off x="1405649" y="1005"/>
          <a:ext cx="4656301" cy="4656301"/>
        </a:xfrm>
        <a:prstGeom prst="circularArrow">
          <a:avLst>
            <a:gd name="adj1" fmla="val 3986"/>
            <a:gd name="adj2" fmla="val 249991"/>
            <a:gd name="adj3" fmla="val 13168344"/>
            <a:gd name="adj4" fmla="val 11575598"/>
            <a:gd name="adj5" fmla="val 46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91692A-51AD-9645-B726-7EFF85679525}">
      <dsp:nvSpPr>
        <dsp:cNvPr id="0" name=""/>
        <dsp:cNvSpPr/>
      </dsp:nvSpPr>
      <dsp:spPr>
        <a:xfrm>
          <a:off x="2194405" y="11185"/>
          <a:ext cx="951681" cy="951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Monitoring</a:t>
          </a:r>
        </a:p>
      </dsp:txBody>
      <dsp:txXfrm>
        <a:off x="2194405" y="11185"/>
        <a:ext cx="951681" cy="951681"/>
      </dsp:txXfrm>
    </dsp:sp>
    <dsp:sp modelId="{7D7B6D9B-A4F6-5A40-B34A-90F061B907A1}">
      <dsp:nvSpPr>
        <dsp:cNvPr id="0" name=""/>
        <dsp:cNvSpPr/>
      </dsp:nvSpPr>
      <dsp:spPr>
        <a:xfrm>
          <a:off x="1405649" y="1005"/>
          <a:ext cx="4656301" cy="4656301"/>
        </a:xfrm>
        <a:prstGeom prst="circularArrow">
          <a:avLst>
            <a:gd name="adj1" fmla="val 3986"/>
            <a:gd name="adj2" fmla="val 249991"/>
            <a:gd name="adj3" fmla="val 16912368"/>
            <a:gd name="adj4" fmla="val 15237641"/>
            <a:gd name="adj5" fmla="val 46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8A912-4CF8-2F43-B408-E300EE855600}">
      <dsp:nvSpPr>
        <dsp:cNvPr id="0" name=""/>
        <dsp:cNvSpPr/>
      </dsp:nvSpPr>
      <dsp:spPr>
        <a:xfrm>
          <a:off x="-1976772" y="-306469"/>
          <a:ext cx="2363340" cy="2363340"/>
        </a:xfrm>
        <a:prstGeom prst="blockArc">
          <a:avLst>
            <a:gd name="adj1" fmla="val 18900000"/>
            <a:gd name="adj2" fmla="val 2700000"/>
            <a:gd name="adj3" fmla="val 91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BDD59-EE8A-6D4A-BF0A-49FFE3B56195}">
      <dsp:nvSpPr>
        <dsp:cNvPr id="0" name=""/>
        <dsp:cNvSpPr/>
      </dsp:nvSpPr>
      <dsp:spPr>
        <a:xfrm>
          <a:off x="248465" y="175040"/>
          <a:ext cx="2688524" cy="3500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876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Identify the business goals</a:t>
          </a:r>
        </a:p>
      </dsp:txBody>
      <dsp:txXfrm>
        <a:off x="248465" y="175040"/>
        <a:ext cx="2688524" cy="350080"/>
      </dsp:txXfrm>
    </dsp:sp>
    <dsp:sp modelId="{1CBD5EAA-B2CF-424D-B172-528CFB007462}">
      <dsp:nvSpPr>
        <dsp:cNvPr id="0" name=""/>
        <dsp:cNvSpPr/>
      </dsp:nvSpPr>
      <dsp:spPr>
        <a:xfrm>
          <a:off x="29665" y="131280"/>
          <a:ext cx="437600" cy="4376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61E26-FA19-F54F-88DC-2AF0C0009837}">
      <dsp:nvSpPr>
        <dsp:cNvPr id="0" name=""/>
        <dsp:cNvSpPr/>
      </dsp:nvSpPr>
      <dsp:spPr>
        <a:xfrm>
          <a:off x="375719" y="700160"/>
          <a:ext cx="2561270" cy="3500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876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Define the use cases</a:t>
          </a:r>
        </a:p>
      </dsp:txBody>
      <dsp:txXfrm>
        <a:off x="375719" y="700160"/>
        <a:ext cx="2561270" cy="350080"/>
      </dsp:txXfrm>
    </dsp:sp>
    <dsp:sp modelId="{129D86E5-70A2-9C42-8D11-502916615F4F}">
      <dsp:nvSpPr>
        <dsp:cNvPr id="0" name=""/>
        <dsp:cNvSpPr/>
      </dsp:nvSpPr>
      <dsp:spPr>
        <a:xfrm>
          <a:off x="156919" y="656400"/>
          <a:ext cx="437600" cy="4376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1F74B-FD16-1144-87BD-1545A6B893A3}">
      <dsp:nvSpPr>
        <dsp:cNvPr id="0" name=""/>
        <dsp:cNvSpPr/>
      </dsp:nvSpPr>
      <dsp:spPr>
        <a:xfrm>
          <a:off x="248465" y="1225281"/>
          <a:ext cx="2688524" cy="3500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876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Define the Generative AI problem statement</a:t>
          </a:r>
        </a:p>
      </dsp:txBody>
      <dsp:txXfrm>
        <a:off x="248465" y="1225281"/>
        <a:ext cx="2688524" cy="350080"/>
      </dsp:txXfrm>
    </dsp:sp>
    <dsp:sp modelId="{4DC9BDDB-AA64-0C48-A3E0-0FCB02FB80E4}">
      <dsp:nvSpPr>
        <dsp:cNvPr id="0" name=""/>
        <dsp:cNvSpPr/>
      </dsp:nvSpPr>
      <dsp:spPr>
        <a:xfrm>
          <a:off x="29665" y="1181521"/>
          <a:ext cx="437600" cy="4376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8A912-4CF8-2F43-B408-E300EE855600}">
      <dsp:nvSpPr>
        <dsp:cNvPr id="0" name=""/>
        <dsp:cNvSpPr/>
      </dsp:nvSpPr>
      <dsp:spPr>
        <a:xfrm>
          <a:off x="-1976772" y="-306469"/>
          <a:ext cx="2363340" cy="2363340"/>
        </a:xfrm>
        <a:prstGeom prst="blockArc">
          <a:avLst>
            <a:gd name="adj1" fmla="val 18900000"/>
            <a:gd name="adj2" fmla="val 2700000"/>
            <a:gd name="adj3" fmla="val 91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BDD59-EE8A-6D4A-BF0A-49FFE3B56195}">
      <dsp:nvSpPr>
        <dsp:cNvPr id="0" name=""/>
        <dsp:cNvSpPr/>
      </dsp:nvSpPr>
      <dsp:spPr>
        <a:xfrm>
          <a:off x="248465" y="175040"/>
          <a:ext cx="2301753" cy="3500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876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 identification</a:t>
          </a:r>
        </a:p>
      </dsp:txBody>
      <dsp:txXfrm>
        <a:off x="248465" y="175040"/>
        <a:ext cx="2301753" cy="350080"/>
      </dsp:txXfrm>
    </dsp:sp>
    <dsp:sp modelId="{1CBD5EAA-B2CF-424D-B172-528CFB007462}">
      <dsp:nvSpPr>
        <dsp:cNvPr id="0" name=""/>
        <dsp:cNvSpPr/>
      </dsp:nvSpPr>
      <dsp:spPr>
        <a:xfrm>
          <a:off x="29665" y="131280"/>
          <a:ext cx="437600" cy="4376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61E26-FA19-F54F-88DC-2AF0C0009837}">
      <dsp:nvSpPr>
        <dsp:cNvPr id="0" name=""/>
        <dsp:cNvSpPr/>
      </dsp:nvSpPr>
      <dsp:spPr>
        <a:xfrm>
          <a:off x="375719" y="700160"/>
          <a:ext cx="2174499" cy="3500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876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 acquisition</a:t>
          </a:r>
        </a:p>
      </dsp:txBody>
      <dsp:txXfrm>
        <a:off x="375719" y="700160"/>
        <a:ext cx="2174499" cy="350080"/>
      </dsp:txXfrm>
    </dsp:sp>
    <dsp:sp modelId="{129D86E5-70A2-9C42-8D11-502916615F4F}">
      <dsp:nvSpPr>
        <dsp:cNvPr id="0" name=""/>
        <dsp:cNvSpPr/>
      </dsp:nvSpPr>
      <dsp:spPr>
        <a:xfrm>
          <a:off x="156919" y="656400"/>
          <a:ext cx="437600" cy="4376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1F74B-FD16-1144-87BD-1545A6B893A3}">
      <dsp:nvSpPr>
        <dsp:cNvPr id="0" name=""/>
        <dsp:cNvSpPr/>
      </dsp:nvSpPr>
      <dsp:spPr>
        <a:xfrm>
          <a:off x="248465" y="1225281"/>
          <a:ext cx="2301753" cy="3500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876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Data Preparation</a:t>
          </a:r>
        </a:p>
      </dsp:txBody>
      <dsp:txXfrm>
        <a:off x="248465" y="1225281"/>
        <a:ext cx="2301753" cy="350080"/>
      </dsp:txXfrm>
    </dsp:sp>
    <dsp:sp modelId="{4DC9BDDB-AA64-0C48-A3E0-0FCB02FB80E4}">
      <dsp:nvSpPr>
        <dsp:cNvPr id="0" name=""/>
        <dsp:cNvSpPr/>
      </dsp:nvSpPr>
      <dsp:spPr>
        <a:xfrm>
          <a:off x="29665" y="1181521"/>
          <a:ext cx="437600" cy="4376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8A912-4CF8-2F43-B408-E300EE855600}">
      <dsp:nvSpPr>
        <dsp:cNvPr id="0" name=""/>
        <dsp:cNvSpPr/>
      </dsp:nvSpPr>
      <dsp:spPr>
        <a:xfrm>
          <a:off x="2569068" y="-306469"/>
          <a:ext cx="2363340" cy="2363340"/>
        </a:xfrm>
        <a:prstGeom prst="blockArc">
          <a:avLst>
            <a:gd name="adj1" fmla="val 8100000"/>
            <a:gd name="adj2" fmla="val 13500000"/>
            <a:gd name="adj3" fmla="val 91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BDD59-EE8A-6D4A-BF0A-49FFE3B56195}">
      <dsp:nvSpPr>
        <dsp:cNvPr id="0" name=""/>
        <dsp:cNvSpPr/>
      </dsp:nvSpPr>
      <dsp:spPr>
        <a:xfrm>
          <a:off x="18645" y="175040"/>
          <a:ext cx="2688524" cy="3500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77876" bIns="2540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Monitoring</a:t>
          </a:r>
        </a:p>
      </dsp:txBody>
      <dsp:txXfrm>
        <a:off x="18645" y="175040"/>
        <a:ext cx="2688524" cy="350080"/>
      </dsp:txXfrm>
    </dsp:sp>
    <dsp:sp modelId="{1CBD5EAA-B2CF-424D-B172-528CFB007462}">
      <dsp:nvSpPr>
        <dsp:cNvPr id="0" name=""/>
        <dsp:cNvSpPr/>
      </dsp:nvSpPr>
      <dsp:spPr>
        <a:xfrm>
          <a:off x="2488370" y="131280"/>
          <a:ext cx="437600" cy="4376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61E26-FA19-F54F-88DC-2AF0C0009837}">
      <dsp:nvSpPr>
        <dsp:cNvPr id="0" name=""/>
        <dsp:cNvSpPr/>
      </dsp:nvSpPr>
      <dsp:spPr>
        <a:xfrm>
          <a:off x="18645" y="700160"/>
          <a:ext cx="2561270" cy="3500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77876" bIns="2540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Generate event &amp; feedback</a:t>
          </a:r>
        </a:p>
      </dsp:txBody>
      <dsp:txXfrm>
        <a:off x="18645" y="700160"/>
        <a:ext cx="2561270" cy="350080"/>
      </dsp:txXfrm>
    </dsp:sp>
    <dsp:sp modelId="{129D86E5-70A2-9C42-8D11-502916615F4F}">
      <dsp:nvSpPr>
        <dsp:cNvPr id="0" name=""/>
        <dsp:cNvSpPr/>
      </dsp:nvSpPr>
      <dsp:spPr>
        <a:xfrm>
          <a:off x="2361115" y="656400"/>
          <a:ext cx="437600" cy="4376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1F74B-FD16-1144-87BD-1545A6B893A3}">
      <dsp:nvSpPr>
        <dsp:cNvPr id="0" name=""/>
        <dsp:cNvSpPr/>
      </dsp:nvSpPr>
      <dsp:spPr>
        <a:xfrm>
          <a:off x="18645" y="1225281"/>
          <a:ext cx="2688524" cy="3500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77876" bIns="2540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Automate the fly wheel</a:t>
          </a:r>
        </a:p>
      </dsp:txBody>
      <dsp:txXfrm>
        <a:off x="18645" y="1225281"/>
        <a:ext cx="2688524" cy="350080"/>
      </dsp:txXfrm>
    </dsp:sp>
    <dsp:sp modelId="{4DC9BDDB-AA64-0C48-A3E0-0FCB02FB80E4}">
      <dsp:nvSpPr>
        <dsp:cNvPr id="0" name=""/>
        <dsp:cNvSpPr/>
      </dsp:nvSpPr>
      <dsp:spPr>
        <a:xfrm>
          <a:off x="2488370" y="1181521"/>
          <a:ext cx="437600" cy="4376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8A912-4CF8-2F43-B408-E300EE855600}">
      <dsp:nvSpPr>
        <dsp:cNvPr id="0" name=""/>
        <dsp:cNvSpPr/>
      </dsp:nvSpPr>
      <dsp:spPr>
        <a:xfrm>
          <a:off x="2569068" y="-306469"/>
          <a:ext cx="2363340" cy="2363340"/>
        </a:xfrm>
        <a:prstGeom prst="blockArc">
          <a:avLst>
            <a:gd name="adj1" fmla="val 8100000"/>
            <a:gd name="adj2" fmla="val 13500000"/>
            <a:gd name="adj3" fmla="val 91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BDD59-EE8A-6D4A-BF0A-49FFE3B56195}">
      <dsp:nvSpPr>
        <dsp:cNvPr id="0" name=""/>
        <dsp:cNvSpPr/>
      </dsp:nvSpPr>
      <dsp:spPr>
        <a:xfrm>
          <a:off x="18645" y="175040"/>
          <a:ext cx="2688524" cy="3500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77876" bIns="2540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Identify the evaluation tools</a:t>
          </a:r>
        </a:p>
      </dsp:txBody>
      <dsp:txXfrm>
        <a:off x="18645" y="175040"/>
        <a:ext cx="2688524" cy="350080"/>
      </dsp:txXfrm>
    </dsp:sp>
    <dsp:sp modelId="{1CBD5EAA-B2CF-424D-B172-528CFB007462}">
      <dsp:nvSpPr>
        <dsp:cNvPr id="0" name=""/>
        <dsp:cNvSpPr/>
      </dsp:nvSpPr>
      <dsp:spPr>
        <a:xfrm>
          <a:off x="2488370" y="131280"/>
          <a:ext cx="437600" cy="4376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61E26-FA19-F54F-88DC-2AF0C0009837}">
      <dsp:nvSpPr>
        <dsp:cNvPr id="0" name=""/>
        <dsp:cNvSpPr/>
      </dsp:nvSpPr>
      <dsp:spPr>
        <a:xfrm>
          <a:off x="18645" y="700160"/>
          <a:ext cx="2561270" cy="3500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77876" bIns="2540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Measure qualitatively and quantitatively</a:t>
          </a:r>
        </a:p>
      </dsp:txBody>
      <dsp:txXfrm>
        <a:off x="18645" y="700160"/>
        <a:ext cx="2561270" cy="350080"/>
      </dsp:txXfrm>
    </dsp:sp>
    <dsp:sp modelId="{129D86E5-70A2-9C42-8D11-502916615F4F}">
      <dsp:nvSpPr>
        <dsp:cNvPr id="0" name=""/>
        <dsp:cNvSpPr/>
      </dsp:nvSpPr>
      <dsp:spPr>
        <a:xfrm>
          <a:off x="2361115" y="656400"/>
          <a:ext cx="437600" cy="4376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1F74B-FD16-1144-87BD-1545A6B893A3}">
      <dsp:nvSpPr>
        <dsp:cNvPr id="0" name=""/>
        <dsp:cNvSpPr/>
      </dsp:nvSpPr>
      <dsp:spPr>
        <a:xfrm>
          <a:off x="18645" y="1225281"/>
          <a:ext cx="2688524" cy="3500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77876" bIns="2540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Compare &amp; interpretation</a:t>
          </a:r>
        </a:p>
      </dsp:txBody>
      <dsp:txXfrm>
        <a:off x="18645" y="1225281"/>
        <a:ext cx="2688524" cy="350080"/>
      </dsp:txXfrm>
    </dsp:sp>
    <dsp:sp modelId="{4DC9BDDB-AA64-0C48-A3E0-0FCB02FB80E4}">
      <dsp:nvSpPr>
        <dsp:cNvPr id="0" name=""/>
        <dsp:cNvSpPr/>
      </dsp:nvSpPr>
      <dsp:spPr>
        <a:xfrm>
          <a:off x="2488370" y="1181521"/>
          <a:ext cx="437600" cy="4376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8A912-4CF8-2F43-B408-E300EE855600}">
      <dsp:nvSpPr>
        <dsp:cNvPr id="0" name=""/>
        <dsp:cNvSpPr/>
      </dsp:nvSpPr>
      <dsp:spPr>
        <a:xfrm>
          <a:off x="-1976772" y="-306469"/>
          <a:ext cx="2363340" cy="2363340"/>
        </a:xfrm>
        <a:prstGeom prst="blockArc">
          <a:avLst>
            <a:gd name="adj1" fmla="val 18900000"/>
            <a:gd name="adj2" fmla="val 2700000"/>
            <a:gd name="adj3" fmla="val 914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BDD59-EE8A-6D4A-BF0A-49FFE3B56195}">
      <dsp:nvSpPr>
        <dsp:cNvPr id="0" name=""/>
        <dsp:cNvSpPr/>
      </dsp:nvSpPr>
      <dsp:spPr>
        <a:xfrm>
          <a:off x="248465" y="175040"/>
          <a:ext cx="2688524" cy="3500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876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Identify the right models with attributes ( like context window )</a:t>
          </a:r>
        </a:p>
      </dsp:txBody>
      <dsp:txXfrm>
        <a:off x="248465" y="175040"/>
        <a:ext cx="2688524" cy="350080"/>
      </dsp:txXfrm>
    </dsp:sp>
    <dsp:sp modelId="{1CBD5EAA-B2CF-424D-B172-528CFB007462}">
      <dsp:nvSpPr>
        <dsp:cNvPr id="0" name=""/>
        <dsp:cNvSpPr/>
      </dsp:nvSpPr>
      <dsp:spPr>
        <a:xfrm>
          <a:off x="29665" y="131280"/>
          <a:ext cx="437600" cy="4376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61E26-FA19-F54F-88DC-2AF0C0009837}">
      <dsp:nvSpPr>
        <dsp:cNvPr id="0" name=""/>
        <dsp:cNvSpPr/>
      </dsp:nvSpPr>
      <dsp:spPr>
        <a:xfrm>
          <a:off x="375719" y="700160"/>
          <a:ext cx="2561270" cy="3500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876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In-context learning strategy</a:t>
          </a:r>
        </a:p>
      </dsp:txBody>
      <dsp:txXfrm>
        <a:off x="375719" y="700160"/>
        <a:ext cx="2561270" cy="350080"/>
      </dsp:txXfrm>
    </dsp:sp>
    <dsp:sp modelId="{129D86E5-70A2-9C42-8D11-502916615F4F}">
      <dsp:nvSpPr>
        <dsp:cNvPr id="0" name=""/>
        <dsp:cNvSpPr/>
      </dsp:nvSpPr>
      <dsp:spPr>
        <a:xfrm>
          <a:off x="156919" y="656400"/>
          <a:ext cx="437600" cy="4376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1F74B-FD16-1144-87BD-1545A6B893A3}">
      <dsp:nvSpPr>
        <dsp:cNvPr id="0" name=""/>
        <dsp:cNvSpPr/>
      </dsp:nvSpPr>
      <dsp:spPr>
        <a:xfrm>
          <a:off x="248465" y="1225281"/>
          <a:ext cx="2688524" cy="3500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876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rPr>
            <a:t>Align and adapt model ( pre-training/ fine-tuning )</a:t>
          </a:r>
        </a:p>
      </dsp:txBody>
      <dsp:txXfrm>
        <a:off x="248465" y="1225281"/>
        <a:ext cx="2688524" cy="350080"/>
      </dsp:txXfrm>
    </dsp:sp>
    <dsp:sp modelId="{4DC9BDDB-AA64-0C48-A3E0-0FCB02FB80E4}">
      <dsp:nvSpPr>
        <dsp:cNvPr id="0" name=""/>
        <dsp:cNvSpPr/>
      </dsp:nvSpPr>
      <dsp:spPr>
        <a:xfrm>
          <a:off x="29665" y="1181521"/>
          <a:ext cx="437600" cy="4376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39113-BC87-EE46-9CEE-49521B7AFCD0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0CAF4-5D21-AA4B-82F5-4C7A0962F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23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7030A0"/>
                </a:solidFill>
                <a:effectLst/>
                <a:latin typeface="Amazon Ember" panose="020B0603020204020204" pitchFamily="34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7030A0"/>
                </a:solidFill>
                <a:effectLst/>
                <a:latin typeface="Amazon Ember" panose="020B06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layer of the stack: Application that leverage LLM’s and other FMs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7030A0"/>
                </a:solidFill>
                <a:effectLst/>
                <a:latin typeface="Amazon Ember" panose="020B06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Middle layer of the stack: Tools to build with LLM’s and other FMs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7030A0"/>
                </a:solidFill>
                <a:effectLst/>
                <a:latin typeface="Amazon Ember" panose="020B06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Bottom layer of the stack: Infrastructure for FM Training &amp; Inferences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099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How managing use cases is important for </a:t>
            </a:r>
            <a:r>
              <a:rPr lang="en-US" sz="1800" dirty="0">
                <a:solidFill>
                  <a:srgbClr val="7030A0"/>
                </a:solidFill>
                <a:effectLst/>
                <a:latin typeface="Amazon Ember" panose="020B0603020204020204" pitchFamily="34" charset="0"/>
                <a:ea typeface="Times New Roman" panose="02020603050405020304" pitchFamily="18" charset="0"/>
              </a:rPr>
              <a:t>Generative AI project lifecycle  on the below points </a:t>
            </a:r>
            <a:endParaRPr lang="en-US" dirty="0"/>
          </a:p>
          <a:p>
            <a:pPr lvl="0"/>
            <a:r>
              <a:rPr lang="en-GB" sz="12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Identify the business goals</a:t>
            </a:r>
          </a:p>
          <a:p>
            <a:pPr lvl="0"/>
            <a:r>
              <a:rPr lang="en-GB" sz="12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Define the use cases</a:t>
            </a:r>
          </a:p>
          <a:p>
            <a:pPr lvl="0"/>
            <a:r>
              <a:rPr lang="en-GB" sz="12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Define the Generative AI problem statement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0CAF4-5D21-AA4B-82F5-4C7A0962F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53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E7A2-897B-A1D6-1757-AA5D2D2C7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B16C4-836F-739D-4C29-0936E622C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C40FB-96A6-3732-610D-F62F8B1B1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E448E-FBE9-8A2D-6D32-F99C41FA7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D6E8F-80A6-AF1C-8B4D-E4FA3F786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05E9-057F-F918-0938-CF563A24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C5ADE-8140-56C9-F94E-917084FFB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FB0A6-996C-53F8-89C0-ABAFC9532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7AEBD-A0C5-B500-75CF-C046936D9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6D25C-08D2-465D-1C9C-5270F0F7F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18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E20BD9-A77D-3F8E-0781-FBE932B8A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41063-638A-B17E-74CD-57DD88365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618A4-2F95-F07E-9EF3-65E9B736D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36BDD-835C-5396-4EBB-7068674B5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B55F3-5BD3-234A-ED0C-528A50D3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62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D9AB480-D86C-B655-7136-BD90F46F7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95" y="187080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4501CE9-4E0D-C1B6-5434-4BAC2CFF7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95" y="228038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/>
              <a:t>Enter session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E45CCCEF-5F18-2860-DFF6-027276E537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8D448997-2AB6-95F6-CD00-3A71DCD551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595" y="137297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session ID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8E393F6A-4D6C-030B-19DC-39B7D8F864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2D7A117-FC7A-651D-49FD-366D45048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46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slide gradi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BD4D8D4-CAB7-30A9-E0D1-FF90E1042C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69C7664-82A9-5052-F0A8-628B5EC1FF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1" y="2737936"/>
            <a:ext cx="6781800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2D618EEC-4A1A-A00D-AD68-4F5B68B6D4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3518496"/>
            <a:ext cx="678179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E526B1CC-9B8A-5332-5E7A-2D85E8BF6F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1" y="2341195"/>
            <a:ext cx="6781800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bg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CC6394AE-9889-3497-D2CF-B3A13B83B6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4558D9E7-4CE8-14F0-81B1-BC0FB89484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37" name="TextBox 3">
            <a:extLst>
              <a:ext uri="{FF2B5EF4-FFF2-40B4-BE49-F238E27FC236}">
                <a16:creationId xmlns:a16="http://schemas.microsoft.com/office/drawing/2014/main" id="{01052C03-B95C-1BE5-F474-CE55562E405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1" y="6476853"/>
            <a:ext cx="4658982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656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slide gradi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A132D961-6013-D997-E7FA-8B088EFC76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D2DC2EE-E87B-3A5B-5E75-2D6E41FB39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1" y="2737936"/>
            <a:ext cx="6781800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6BF4B5C-7D13-B582-5A3B-5961AFEEB3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3518496"/>
            <a:ext cx="678179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989C9A6-A0F7-6844-34C4-451A6C419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1" y="2341195"/>
            <a:ext cx="6781800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bg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5E51572-00A2-1B47-ABB1-F32B45D922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09031198-C933-251C-9B48-716EA3468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E0C9427B-82A7-CC10-4F60-F4C76B86C88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1" y="6476853"/>
            <a:ext cx="5038544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56768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slide gradi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A132D961-6013-D997-E7FA-8B088EFC76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53C85-4067-5BF5-B4B7-19FE6DA7FD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1" y="2737936"/>
            <a:ext cx="6781800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8D37E8A-C370-C2D2-6219-983DC3EDDF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3518496"/>
            <a:ext cx="678179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CA95BB-E95C-88A5-1767-D34105C700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1" y="2341195"/>
            <a:ext cx="6781800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bg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B213CD9-9355-C6E6-E9E7-2E6993BD0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DD331DE9-DCE1-20F2-0E71-05DD25F24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FA1468F4-AAD2-7E17-25AC-DE8D330F10E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1" y="6476853"/>
            <a:ext cx="519382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58731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365662"/>
            <a:ext cx="11430000" cy="3293209"/>
          </a:xfrm>
        </p:spPr>
        <p:txBody>
          <a:bodyPr vert="horz" wrap="square" lIns="0" tIns="45720" rIns="0" bIns="45720" rtlCol="0">
            <a:spAutoFit/>
          </a:bodyPr>
          <a:lstStyle>
            <a:lvl1pPr marL="0" indent="0">
              <a:spcAft>
                <a:spcPts val="3000"/>
              </a:spcAft>
              <a:buNone/>
              <a:defRPr lang="en-US" sz="2400" smtClean="0"/>
            </a:lvl1pPr>
            <a:lvl2pPr marL="0" indent="0">
              <a:spcAft>
                <a:spcPts val="3000"/>
              </a:spcAft>
              <a:buNone/>
              <a:defRPr lang="en-US" sz="2400" smtClean="0"/>
            </a:lvl2pPr>
            <a:lvl3pPr marL="0" indent="0">
              <a:spcAft>
                <a:spcPts val="3000"/>
              </a:spcAft>
              <a:buNone/>
              <a:defRPr lang="en-US" sz="2400" smtClean="0"/>
            </a:lvl3pPr>
            <a:lvl4pPr marL="0" indent="0">
              <a:spcAft>
                <a:spcPts val="3000"/>
              </a:spcAft>
              <a:buNone/>
              <a:defRPr lang="en-US" sz="2400" smtClean="0"/>
            </a:lvl4pPr>
            <a:lvl5pPr marL="0" indent="0">
              <a:spcAft>
                <a:spcPts val="3000"/>
              </a:spcAft>
              <a:buNone/>
              <a:defRPr lang="en-US" sz="24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377"/>
            <a:ext cx="114300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7C718-E775-4DF5-9FB4-61276188D58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6715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80C750-A3DA-DD57-9D7D-AE81CEF72200}"/>
              </a:ext>
            </a:extLst>
          </p:cNvPr>
          <p:cNvSpPr/>
          <p:nvPr userDrawn="1"/>
        </p:nvSpPr>
        <p:spPr>
          <a:xfrm>
            <a:off x="6096000" y="342900"/>
            <a:ext cx="5753100" cy="5867400"/>
          </a:xfrm>
          <a:prstGeom prst="roundRect">
            <a:avLst>
              <a:gd name="adj" fmla="val 416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68415" y="582592"/>
            <a:ext cx="5246370" cy="5349916"/>
          </a:xfrm>
          <a:prstGeom prst="rect">
            <a:avLst/>
          </a:prstGeom>
          <a:noFill/>
        </p:spPr>
        <p:txBody>
          <a:bodyPr vert="horz" wrap="square" lIns="0" tIns="91440" rIns="0" bIns="274320" rtlCol="0">
            <a:normAutofit/>
          </a:bodyPr>
          <a:lstStyle>
            <a:lvl1pPr marL="0" indent="0">
              <a:spcAft>
                <a:spcPts val="3000"/>
              </a:spcAft>
              <a:buNone/>
              <a:defRPr lang="en-US" sz="2400" smtClean="0"/>
            </a:lvl1pPr>
            <a:lvl2pPr marL="0" indent="0">
              <a:spcAft>
                <a:spcPts val="3000"/>
              </a:spcAft>
              <a:buNone/>
              <a:defRPr lang="en-US" sz="2400" smtClean="0"/>
            </a:lvl2pPr>
            <a:lvl3pPr marL="0" indent="0">
              <a:spcAft>
                <a:spcPts val="3000"/>
              </a:spcAft>
              <a:buNone/>
              <a:defRPr lang="en-US" sz="2400" smtClean="0"/>
            </a:lvl3pPr>
            <a:lvl4pPr marL="0" indent="0">
              <a:spcAft>
                <a:spcPts val="3000"/>
              </a:spcAft>
              <a:buNone/>
              <a:defRPr lang="en-US" sz="2400" smtClean="0"/>
            </a:lvl4pPr>
            <a:lvl5pPr marL="0" indent="0">
              <a:spcAft>
                <a:spcPts val="3000"/>
              </a:spcAft>
              <a:buNone/>
              <a:defRPr lang="en-US" sz="24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2938462"/>
            <a:ext cx="5219700" cy="638175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950FD9-0857-BC4D-D724-141D5EC11C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8415" y="5720715"/>
            <a:ext cx="228600" cy="2286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622D6-3F16-A260-3FBE-FA9B9C6F20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4674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4">
            <a:extLst>
              <a:ext uri="{FF2B5EF4-FFF2-40B4-BE49-F238E27FC236}">
                <a16:creationId xmlns:a16="http://schemas.microsoft.com/office/drawing/2014/main" id="{90CAB64E-C3D8-D3B4-BDBE-B1CFA3F66B17}"/>
              </a:ext>
            </a:extLst>
          </p:cNvPr>
          <p:cNvSpPr/>
          <p:nvPr userDrawn="1"/>
        </p:nvSpPr>
        <p:spPr>
          <a:xfrm>
            <a:off x="421483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9" name="Rectangle: Rounded Corners 14">
            <a:extLst>
              <a:ext uri="{FF2B5EF4-FFF2-40B4-BE49-F238E27FC236}">
                <a16:creationId xmlns:a16="http://schemas.microsoft.com/office/drawing/2014/main" id="{AC58A4AF-5F75-90B5-E2D5-B6AD307D8E47}"/>
              </a:ext>
            </a:extLst>
          </p:cNvPr>
          <p:cNvSpPr/>
          <p:nvPr userDrawn="1"/>
        </p:nvSpPr>
        <p:spPr>
          <a:xfrm>
            <a:off x="421483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059F353-311B-F409-C62D-0FFAB22CC7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2543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F7711304-137D-F984-FCB7-ABDFAF726F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0756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7" name="Text Placeholder 37">
            <a:extLst>
              <a:ext uri="{FF2B5EF4-FFF2-40B4-BE49-F238E27FC236}">
                <a16:creationId xmlns:a16="http://schemas.microsoft.com/office/drawing/2014/main" id="{953B5177-9BDA-5DF1-2654-40F84CED9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02543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7BC2DADC-7A2D-0BE5-97F0-FB06ADCD45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756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D24A8-EBF2-4C49-BC69-1DFF588B45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61315"/>
            <a:ext cx="114300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A5B475CB-72C2-5DA6-7F4B-A11AA9DCF4BD}"/>
              </a:ext>
            </a:extLst>
          </p:cNvPr>
          <p:cNvSpPr/>
          <p:nvPr userDrawn="1"/>
        </p:nvSpPr>
        <p:spPr>
          <a:xfrm>
            <a:off x="8248904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4" name="Text Placeholder 37">
            <a:extLst>
              <a:ext uri="{FF2B5EF4-FFF2-40B4-BE49-F238E27FC236}">
                <a16:creationId xmlns:a16="http://schemas.microsoft.com/office/drawing/2014/main" id="{98BA58F2-33BE-123D-9CEF-7FFCF6EB2A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29964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ext Placeholder 37">
            <a:extLst>
              <a:ext uri="{FF2B5EF4-FFF2-40B4-BE49-F238E27FC236}">
                <a16:creationId xmlns:a16="http://schemas.microsoft.com/office/drawing/2014/main" id="{7D8258AA-317E-2D75-0695-DAF7CA706E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98177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6FC7776F-E0BD-07D6-3B13-FA34C298FA42}"/>
              </a:ext>
            </a:extLst>
          </p:cNvPr>
          <p:cNvSpPr/>
          <p:nvPr userDrawn="1"/>
        </p:nvSpPr>
        <p:spPr>
          <a:xfrm>
            <a:off x="4335193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22CD3051-126F-857F-1DC9-D67B4E2B2B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16253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8" name="Text Placeholder 37">
            <a:extLst>
              <a:ext uri="{FF2B5EF4-FFF2-40B4-BE49-F238E27FC236}">
                <a16:creationId xmlns:a16="http://schemas.microsoft.com/office/drawing/2014/main" id="{5B8DF3FE-9334-6C10-0274-C5A73AFEE1C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4466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0" name="Rectangle: Rounded Corners 14">
            <a:extLst>
              <a:ext uri="{FF2B5EF4-FFF2-40B4-BE49-F238E27FC236}">
                <a16:creationId xmlns:a16="http://schemas.microsoft.com/office/drawing/2014/main" id="{F1D15092-6C97-448C-5A10-94969E090303}"/>
              </a:ext>
            </a:extLst>
          </p:cNvPr>
          <p:cNvSpPr/>
          <p:nvPr userDrawn="1"/>
        </p:nvSpPr>
        <p:spPr>
          <a:xfrm>
            <a:off x="4335193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11" name="Text Placeholder 37">
            <a:extLst>
              <a:ext uri="{FF2B5EF4-FFF2-40B4-BE49-F238E27FC236}">
                <a16:creationId xmlns:a16="http://schemas.microsoft.com/office/drawing/2014/main" id="{73E22F3E-D239-535A-31BB-7FA69E425A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16253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2" name="Text Placeholder 37">
            <a:extLst>
              <a:ext uri="{FF2B5EF4-FFF2-40B4-BE49-F238E27FC236}">
                <a16:creationId xmlns:a16="http://schemas.microsoft.com/office/drawing/2014/main" id="{86E3BFD3-9F94-F9A8-81E8-0EB2B39F6B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84466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3" name="Rectangle: Rounded Corners 14">
            <a:extLst>
              <a:ext uri="{FF2B5EF4-FFF2-40B4-BE49-F238E27FC236}">
                <a16:creationId xmlns:a16="http://schemas.microsoft.com/office/drawing/2014/main" id="{668F1842-A029-8577-1313-202C5B12D1E5}"/>
              </a:ext>
            </a:extLst>
          </p:cNvPr>
          <p:cNvSpPr/>
          <p:nvPr userDrawn="1"/>
        </p:nvSpPr>
        <p:spPr>
          <a:xfrm>
            <a:off x="8251327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DE014517-16BD-2C94-81FC-CDCCF037A9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32387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5" name="Text Placeholder 37">
            <a:extLst>
              <a:ext uri="{FF2B5EF4-FFF2-40B4-BE49-F238E27FC236}">
                <a16:creationId xmlns:a16="http://schemas.microsoft.com/office/drawing/2014/main" id="{9284299F-26A3-0F49-D21E-DA27D1F3DCB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00600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C4DF39-1F49-DBC8-F6FD-876FE463A1E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4854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73FA-018C-42B4-99E2-A1521E83A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647700"/>
            <a:ext cx="12479867" cy="638175"/>
          </a:xfrm>
        </p:spPr>
        <p:txBody>
          <a:bodyPr/>
          <a:lstStyle>
            <a:lvl1pPr>
              <a:defRPr sz="24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Blank layout (enter descriptive title here for accessibility)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351B0B-4730-A5F7-9C73-DBFF43EC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318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B4D6-E13D-FF02-FD79-A2C79C2E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36E17-0846-BAEC-EA28-9D8E42669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AAD7F-612B-D4A6-85ED-81737A6B7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C8422-E348-11A1-9AB4-B65667D8D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74BFD-5DD0-E30B-12E2-8EF19224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719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966A8-AECE-9EF1-2847-B761F8CE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7689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8" y="1384288"/>
            <a:ext cx="11430001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A2C92-0063-42D8-40C4-32110FF1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2460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9100" y="1379208"/>
            <a:ext cx="11430000" cy="2154436"/>
          </a:xfrm>
        </p:spPr>
        <p:txBody>
          <a:bodyPr/>
          <a:lstStyle>
            <a:lvl1pPr marL="344488" indent="-344488">
              <a:lnSpc>
                <a:spcPct val="100000"/>
              </a:lnSpc>
              <a:tabLst/>
              <a:defRPr/>
            </a:lvl1pPr>
            <a:lvl2pPr marL="577850" indent="-349250">
              <a:lnSpc>
                <a:spcPct val="100000"/>
              </a:lnSpc>
              <a:tabLst/>
              <a:defRPr/>
            </a:lvl2pPr>
            <a:lvl3pPr marL="750888" indent="-293688">
              <a:lnSpc>
                <a:spcPct val="100000"/>
              </a:lnSpc>
              <a:tabLst/>
              <a:defRPr/>
            </a:lvl3pPr>
            <a:lvl4pPr marL="923925" indent="-238125">
              <a:lnSpc>
                <a:spcPct val="100000"/>
              </a:lnSpc>
              <a:tabLst/>
              <a:defRPr/>
            </a:lvl4pPr>
            <a:lvl5pPr marL="923925" indent="-238125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Enter bulleted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62B62-9A5E-DECA-D89E-7E14975CF67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2315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5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8DAC0-8819-37FD-AE93-08392EECBA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353A7C-118D-EB9D-83D3-ABB36CA1B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19637799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7A7C1-7536-4D4B-BE66-71930AD497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5038" y="1714500"/>
            <a:ext cx="11430000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93837-7CA7-A74B-5105-AD8E73873A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6533B27-C869-906A-42B9-A3B4EB3734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5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C245E11-CD57-0DC2-F98E-E23501A81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4259793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32651" y="1718953"/>
            <a:ext cx="11428476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bulleted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F0738-441C-558C-47B6-01AF02A26B1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897A4EB-DEC7-4ECF-C9F0-40FEC2CE8C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5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F3B587-2CF3-0A49-DC35-6C0270C94C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1749425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976" y="2205761"/>
            <a:ext cx="4512969" cy="122323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Two-column split layout</a:t>
            </a:r>
          </a:p>
        </p:txBody>
      </p:sp>
      <p:sp>
        <p:nvSpPr>
          <p:cNvPr id="67" name="Content Placeholder 5">
            <a:extLst>
              <a:ext uri="{FF2B5EF4-FFF2-40B4-BE49-F238E27FC236}">
                <a16:creationId xmlns:a16="http://schemas.microsoft.com/office/drawing/2014/main" id="{026DE44C-E9F0-9274-C6EF-480B89C9375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10300" y="342900"/>
            <a:ext cx="5638800" cy="586740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200"/>
            </a:lvl1pPr>
            <a:lvl2pPr marL="228600" indent="0">
              <a:lnSpc>
                <a:spcPct val="100000"/>
              </a:lnSpc>
              <a:buNone/>
              <a:defRPr sz="2200"/>
            </a:lvl2pPr>
            <a:lvl3pPr marL="457200" indent="0">
              <a:lnSpc>
                <a:spcPct val="100000"/>
              </a:lnSpc>
              <a:buNone/>
              <a:defRPr sz="2200"/>
            </a:lvl3pPr>
            <a:lvl4pPr marL="685800" indent="0">
              <a:lnSpc>
                <a:spcPct val="100000"/>
              </a:lnSpc>
              <a:buNone/>
              <a:defRPr sz="2200"/>
            </a:lvl4pPr>
            <a:lvl5pPr marL="685800" indent="0">
              <a:lnSpc>
                <a:spcPct val="100000"/>
              </a:lnSpc>
              <a:buNone/>
              <a:defRPr sz="22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2A99E-A782-B58E-F99E-24FD392305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499" y="3663582"/>
            <a:ext cx="4511446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8D36-5390-1A9F-7AA3-9E17CC4759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286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25BD-017D-469D-AB54-06E3E3BCCB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342900"/>
            <a:ext cx="6819900" cy="5867400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228600" indent="0">
              <a:buNone/>
              <a:defRPr sz="2400"/>
            </a:lvl2pPr>
            <a:lvl3pPr marL="457200" indent="0">
              <a:buNone/>
              <a:defRPr sz="2000"/>
            </a:lvl3pPr>
            <a:lvl4pPr marL="685800" indent="0">
              <a:buNone/>
              <a:defRPr sz="1800"/>
            </a:lvl4pPr>
            <a:lvl5pPr marL="685800" indent="0">
              <a:buNone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1E26-36AF-47C4-ABA4-2D427A11BD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19100" y="2181224"/>
            <a:ext cx="4038600" cy="40290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0F860-15B4-6E77-8761-89085382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D4ECA51-BFA9-A01C-C4FC-2A2D1232C94A}"/>
              </a:ext>
            </a:extLst>
          </p:cNvPr>
          <p:cNvSpPr txBox="1">
            <a:spLocks/>
          </p:cNvSpPr>
          <p:nvPr userDrawn="1"/>
        </p:nvSpPr>
        <p:spPr>
          <a:xfrm>
            <a:off x="425039" y="355015"/>
            <a:ext cx="4032662" cy="102870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Content with caption layout</a:t>
            </a:r>
          </a:p>
        </p:txBody>
      </p:sp>
    </p:spTree>
    <p:extLst>
      <p:ext uri="{BB962C8B-B14F-4D97-AF65-F5344CB8AC3E}">
        <p14:creationId xmlns:p14="http://schemas.microsoft.com/office/powerpoint/2010/main" val="2734936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55F0607-4BC3-89DD-C4C2-108BCB51410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29200" y="342900"/>
            <a:ext cx="6819900" cy="58674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35A621-1DAC-1735-F031-C32C4BEBCA0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25038" y="2171700"/>
            <a:ext cx="4032662" cy="4038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F8F2D-65F2-479F-1492-516B75D12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053728-5DCD-E6D7-87D6-46B74AD26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8838"/>
            <a:ext cx="4032662" cy="1022762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Image with caption layout</a:t>
            </a:r>
          </a:p>
        </p:txBody>
      </p:sp>
    </p:spTree>
    <p:extLst>
      <p:ext uri="{BB962C8B-B14F-4D97-AF65-F5344CB8AC3E}">
        <p14:creationId xmlns:p14="http://schemas.microsoft.com/office/powerpoint/2010/main" val="38613341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,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75D90089-32EE-F5C2-4BB1-D9B6D2E65A8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0624" y="1371600"/>
            <a:ext cx="5267952" cy="4838699"/>
          </a:xfrm>
          <a:prstGeom prst="roundRect">
            <a:avLst>
              <a:gd name="adj" fmla="val 3930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CFB96E6-BBAC-AD0A-175B-7376E3B0507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6196" y="1375464"/>
            <a:ext cx="5642904" cy="4834835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4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685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E2CB1DF-A2CC-2BBD-63A6-9AB5FDF2A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C20348-E270-3649-15FB-DBA2D6E8F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8838"/>
            <a:ext cx="11424062" cy="641762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Image with text layout</a:t>
            </a:r>
          </a:p>
        </p:txBody>
      </p:sp>
    </p:spTree>
    <p:extLst>
      <p:ext uri="{BB962C8B-B14F-4D97-AF65-F5344CB8AC3E}">
        <p14:creationId xmlns:p14="http://schemas.microsoft.com/office/powerpoint/2010/main" val="11513530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0808-AEBF-AB89-B066-E2A50EE75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B4A48-62E1-B0DC-93CD-9B07CAB40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AED48-0A57-D56D-84CF-8C3A29596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FE35B-D1C3-785C-D0E6-01BF7CD82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AF5DB-1A66-412B-7209-41D8361E6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526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7ABE728A-88F0-A7F4-7EEB-7ECB910025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A07AADC7-4137-55D8-2DD5-7F564F3E647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" y="1371600"/>
            <a:ext cx="5524500" cy="48387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F4829A-FDC3-9C1D-D5D8-EB7B71CA7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0A5EF2A-6B19-91E3-D4AC-C09B90F39C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image layout</a:t>
            </a:r>
          </a:p>
        </p:txBody>
      </p:sp>
    </p:spTree>
    <p:extLst>
      <p:ext uri="{BB962C8B-B14F-4D97-AF65-F5344CB8AC3E}">
        <p14:creationId xmlns:p14="http://schemas.microsoft.com/office/powerpoint/2010/main" val="29295011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C8D795-EFA6-CAB2-DC1A-984AF693B3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8" y="1910358"/>
            <a:ext cx="5791199" cy="429994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525A43C-8C64-597B-E877-1EB0CC9DE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1E7C15-5FCB-D508-6617-48FD9D1E23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6D9906B-00A8-E965-4668-9C14C1AD8D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038" y="1097280"/>
            <a:ext cx="11424062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94C800D-263A-84AE-09B0-A12E69D8A1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6844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4BC813-713A-BD5B-19B4-6B972BA861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EEB897-1F38-A6C0-79B2-7BB835013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2963192"/>
            <a:ext cx="5086337" cy="646331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/>
              <a:t>Title and image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38D9B8F-E367-70E5-265B-F36338D77A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99" y="3793440"/>
            <a:ext cx="508633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28D5277C-F6BF-6C18-A0FC-748B0408C6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099" y="585446"/>
            <a:ext cx="2096652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</a:pPr>
            <a:r>
              <a:rPr lang="en-US" dirty="0"/>
              <a:t>SECTION TITLE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81FD4E8D-C603-AF0D-B82A-F39C3614C3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20603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and imag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5B8371-C0A6-DD92-BFA4-AB389B3D1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2" t="4160" r="44467" b="41474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2963192"/>
            <a:ext cx="5086337" cy="646331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/>
              <a:t>Title and image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5E3AFC5-1F1E-90B5-A413-ABEF7C5EFE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99" y="3793440"/>
            <a:ext cx="508633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27E11ED1-3B80-E821-55D3-994B6956A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9" y="585446"/>
            <a:ext cx="2096652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</a:pPr>
            <a:r>
              <a:rPr lang="en-US" dirty="0"/>
              <a:t>SECTION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57175-408B-3090-4F51-C5CD113DE9F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BFA43C5-E5DD-507E-5FED-72A5B09A6C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55705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callout bo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12852A8-90D0-6D87-0F6A-8E688E4E417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42744" y="0"/>
            <a:ext cx="5849256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443CEB2-8374-F260-B87D-FC866EC90F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100" y="4688232"/>
            <a:ext cx="6340332" cy="1522068"/>
          </a:xfrm>
          <a:prstGeom prst="roundRect">
            <a:avLst>
              <a:gd name="adj" fmla="val 13066"/>
            </a:avLst>
          </a:prstGeom>
          <a:solidFill>
            <a:schemeClr val="accent1"/>
          </a:solidFill>
        </p:spPr>
        <p:txBody>
          <a:bodyPr lIns="1920240" tIns="228600" rIns="457200" bIns="228600" anchor="ctr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00664E9-343F-D88D-014A-7D3AFE06C8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1378308"/>
            <a:ext cx="5430157" cy="1200329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 dirty="0"/>
              <a:t>Title and image with callout box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A82A614-DD13-3818-9411-799477AC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038" y="2762554"/>
            <a:ext cx="543015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9CD4326E-A8E9-1E22-CE0F-1B63E5913E3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6647" y="4901861"/>
            <a:ext cx="1159212" cy="109481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05290-DECD-0642-0A19-841EDAE1C49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8272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0FBAC3-DE1C-A165-12D1-A8AC06706D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93477" y="1485898"/>
            <a:ext cx="8405047" cy="4724402"/>
          </a:xfrm>
          <a:prstGeom prst="roundRect">
            <a:avLst>
              <a:gd name="adj" fmla="val 3930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5BBA1-6FC2-80CD-A252-B6145A8122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CAD4ED-2188-B627-6CDA-9539CE07D9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24061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7BD224-F150-DFCA-ABDE-7F725FB4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2406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 with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2027013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1871E6A6-6341-B294-5F63-CF5C2BA377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ED53455-8BA8-DF23-E4E1-636B40D3B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414953"/>
            <a:ext cx="5638800" cy="638175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5089E6D9-5497-C520-A875-76DB5C7143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" y="3298213"/>
            <a:ext cx="5638800" cy="1172894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Enter slide content</a:t>
            </a:r>
          </a:p>
        </p:txBody>
      </p:sp>
      <p:sp>
        <p:nvSpPr>
          <p:cNvPr id="21" name="Slide Number Placeholder 24">
            <a:extLst>
              <a:ext uri="{FF2B5EF4-FFF2-40B4-BE49-F238E27FC236}">
                <a16:creationId xmlns:a16="http://schemas.microsoft.com/office/drawing/2014/main" id="{2D342FEB-5ABB-D6F6-9D76-C16AE63886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7AF9C0F-78D6-C8FA-F021-585739AA488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57084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5F0596F6-67F4-A538-E79D-9B2D05719A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4598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A27BB3CF-1205-0027-049B-BD3567B2E3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3840F62-9717-90C6-6842-D1AA2CF349E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8478C7A9-D31C-969E-487C-F31C96AF24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796413"/>
            <a:ext cx="12192000" cy="786888"/>
          </a:xfrm>
        </p:spPr>
        <p:txBody>
          <a:bodyPr/>
          <a:lstStyle>
            <a:lvl1pPr>
              <a:defRPr sz="24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Full-screen image layout (enter descriptive title here for accessibility)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975790CC-B351-3482-49CC-15C1664D3AA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57084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CE0EEE-C37B-EBB9-2A0D-0076CDE5D4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2917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282940-4CB7-443C-9F56-FCA13ED569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2268E66-E2A6-42E7-9D25-CF980511A87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>
            <a:lvl1pPr marL="800100" indent="0">
              <a:buNone/>
              <a:defRPr/>
            </a:lvl1pPr>
          </a:lstStyle>
          <a:p>
            <a:r>
              <a:rPr lang="en-US"/>
              <a:t>Click icon to add video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FD226-D826-41A8-94B2-5E84F7FD8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47700"/>
            <a:ext cx="12578080" cy="638175"/>
          </a:xfrm>
        </p:spPr>
        <p:txBody>
          <a:bodyPr/>
          <a:lstStyle>
            <a:lvl1pPr>
              <a:defRPr sz="24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Video layout (enter descriptive title here for accessibility)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53F2CA-DBDA-7C9C-7425-2211FA522263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54A77-5BB6-7F8B-8C57-EEED320621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3982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25038" y="1485900"/>
            <a:ext cx="5562600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6240" y="1485900"/>
            <a:ext cx="5638799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F972C-BC06-47DF-30E0-A830095B3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954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B0BC6-BA5D-2703-AD86-327C091F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DA9DB-C07B-100A-784B-EAF16961E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5F9E3-AD0A-CDBE-A30C-AD6A8CA83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6D9D7-A0C4-1AE3-6A8A-3D2C93D59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BEF25-5694-E647-7144-76919AFE8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86530-F9ED-C1E4-75F0-2B2C490CE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519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7F764-8D3D-4D65-9DEE-EB4D76A919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1371600"/>
            <a:ext cx="5562597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D69C2-FBB8-4670-938B-F05693537C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2041412"/>
            <a:ext cx="5562597" cy="2000548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571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3pPr>
            <a:lvl4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4pPr>
            <a:lvl5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22A0D-CA84-4D80-B7CB-26EC3C0607B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0304" y="1371600"/>
            <a:ext cx="5638798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1A746-02E0-4C53-AAE0-D0AE61EBDA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10303" y="2041412"/>
            <a:ext cx="5638797" cy="2000548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571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3pPr>
            <a:lvl4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4pPr>
            <a:lvl5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69BC07-3935-2013-6259-7B3410B3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8D7165-8EDA-CC8C-3250-C5B8025510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</p:spTree>
    <p:extLst>
      <p:ext uri="{BB962C8B-B14F-4D97-AF65-F5344CB8AC3E}">
        <p14:creationId xmlns:p14="http://schemas.microsoft.com/office/powerpoint/2010/main" val="4092606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9" y="1379022"/>
            <a:ext cx="11429999" cy="123110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/>
            </a:lvl1pPr>
            <a:lvl2pPr marL="228600" indent="0">
              <a:lnSpc>
                <a:spcPct val="100000"/>
              </a:lnSpc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buNone/>
              <a:defRPr sz="14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AACF00-959A-2B82-CD02-0DA478B13B1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5038" y="2984229"/>
            <a:ext cx="5448300" cy="1815882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962A34-26C7-E1E9-09A4-2844AB09932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92438" y="2984229"/>
            <a:ext cx="5562600" cy="1815882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AB8E86-AED5-C3BE-7AD3-F6DCA34E8A5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A73074-962E-13D2-2EF9-82F3F36E51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150100575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0624" y="1714500"/>
            <a:ext cx="5561076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4959F6-41EE-4D17-B71F-BB0F4BB3DB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38800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AF73073-4B40-0F12-6C67-94486BFE723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46169A4-A79D-A352-C55C-454B12379E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48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777CA96-CA32-986F-575E-A03423534F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2406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2763179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17784-3939-47DC-817E-56BA8ACDF9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0624" y="1714500"/>
            <a:ext cx="5561076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D8E906-2D5C-440E-979E-D7FE653CDD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38800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3020A-D56C-DEFB-65AE-EA9611FAEE6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A801EF7-628F-A649-5DFF-3BD0E55F81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48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9251E6-BE95-4702-8DE8-B00B145CAF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2406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11672982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8">
            <a:extLst>
              <a:ext uri="{FF2B5EF4-FFF2-40B4-BE49-F238E27FC236}">
                <a16:creationId xmlns:a16="http://schemas.microsoft.com/office/drawing/2014/main" id="{52A9D721-E861-5726-ED15-D85B27E33079}"/>
              </a:ext>
            </a:extLst>
          </p:cNvPr>
          <p:cNvSpPr/>
          <p:nvPr userDrawn="1"/>
        </p:nvSpPr>
        <p:spPr>
          <a:xfrm>
            <a:off x="419100" y="1371600"/>
            <a:ext cx="5531138" cy="4724400"/>
          </a:xfrm>
          <a:prstGeom prst="roundRect">
            <a:avLst>
              <a:gd name="adj" fmla="val 297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1" name="Rectangle: Rounded Corners 9">
            <a:extLst>
              <a:ext uri="{FF2B5EF4-FFF2-40B4-BE49-F238E27FC236}">
                <a16:creationId xmlns:a16="http://schemas.microsoft.com/office/drawing/2014/main" id="{EAD1E70E-986D-7358-8938-DF58B1437DC4}"/>
              </a:ext>
            </a:extLst>
          </p:cNvPr>
          <p:cNvSpPr/>
          <p:nvPr userDrawn="1"/>
        </p:nvSpPr>
        <p:spPr>
          <a:xfrm>
            <a:off x="6317962" y="1371600"/>
            <a:ext cx="5531138" cy="4724400"/>
          </a:xfrm>
          <a:prstGeom prst="roundRect">
            <a:avLst>
              <a:gd name="adj" fmla="val 281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528BA9E-5164-0A8B-BB33-4098B73E996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62841" y="4227283"/>
            <a:ext cx="5160818" cy="168764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B3602169-7114-BC70-13CF-6B0B928430A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8341" y="4227283"/>
            <a:ext cx="5160818" cy="168764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057719C2-D02D-5139-3712-7EAE10AD0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100" y="1371600"/>
            <a:ext cx="5528604" cy="2748116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B43301AC-6A90-E344-31FF-1B62EF56090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0496" y="1371600"/>
            <a:ext cx="5528604" cy="2748116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44334738-D4D1-BBD3-73FF-B18823214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2B09DC9-F71B-505C-799E-74C56AC77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</p:spTree>
    <p:extLst>
      <p:ext uri="{BB962C8B-B14F-4D97-AF65-F5344CB8AC3E}">
        <p14:creationId xmlns:p14="http://schemas.microsoft.com/office/powerpoint/2010/main" val="21631737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spl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8">
            <a:extLst>
              <a:ext uri="{FF2B5EF4-FFF2-40B4-BE49-F238E27FC236}">
                <a16:creationId xmlns:a16="http://schemas.microsoft.com/office/drawing/2014/main" id="{1E2270C4-C33E-1E7D-CD57-F6F5C9565DE6}"/>
              </a:ext>
            </a:extLst>
          </p:cNvPr>
          <p:cNvSpPr/>
          <p:nvPr userDrawn="1"/>
        </p:nvSpPr>
        <p:spPr>
          <a:xfrm>
            <a:off x="411042" y="1371600"/>
            <a:ext cx="11438059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EF7DF84-B876-2E67-626C-7A3C9B4BEB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42901"/>
            <a:ext cx="11429999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Two-row layout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03A313-10D1-62E5-3C71-19884C97BE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25949" y="1593925"/>
            <a:ext cx="7086600" cy="161274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66E6441-C4C4-1249-71FD-25B0A089D4A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100" y="1371600"/>
            <a:ext cx="3543300" cy="2040194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151D799-1A7C-9BA1-0F99-5C19041AA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: Rounded Corners 8">
            <a:extLst>
              <a:ext uri="{FF2B5EF4-FFF2-40B4-BE49-F238E27FC236}">
                <a16:creationId xmlns:a16="http://schemas.microsoft.com/office/drawing/2014/main" id="{F3F76BC6-823E-9CC3-7246-B2C206464005}"/>
              </a:ext>
            </a:extLst>
          </p:cNvPr>
          <p:cNvSpPr/>
          <p:nvPr userDrawn="1"/>
        </p:nvSpPr>
        <p:spPr>
          <a:xfrm>
            <a:off x="411042" y="3810000"/>
            <a:ext cx="11438059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E62E40E-E95B-6738-E419-7ED7C1080292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79859" y="4032325"/>
            <a:ext cx="7086600" cy="161274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E1C64382-C500-09BE-522A-7DFF8894CA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3810000"/>
            <a:ext cx="3543300" cy="2040194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651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BFD12E-90CE-C652-D318-19A128794C7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1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rgbClr val="42B4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3293554-A33B-9D32-3DB3-3828AE7DF76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92168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rgbClr val="42B4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A3C4F7F-E583-C292-6FE3-AB2BFFC18C1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92167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2E7C7-6272-7C9E-61CC-4BA5EEECCA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5236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rgbClr val="42B4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43B2FDF-2149-9868-48CF-68AF0B50E7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65236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1759E99C-9391-1568-8D11-F0380A352E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55950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57E8662-78AD-974B-E4CE-E3BF5371AC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629017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2123810-DB8B-DEDE-3CC0-864B7B3DE38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602085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525791788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03AC0CE5-EA06-CE55-4FDD-17CBF3749294}"/>
              </a:ext>
            </a:extLst>
          </p:cNvPr>
          <p:cNvSpPr/>
          <p:nvPr userDrawn="1"/>
        </p:nvSpPr>
        <p:spPr>
          <a:xfrm>
            <a:off x="419100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EB721D76-2A3B-04BD-C8AD-2C622769B14E}"/>
              </a:ext>
            </a:extLst>
          </p:cNvPr>
          <p:cNvSpPr/>
          <p:nvPr userDrawn="1"/>
        </p:nvSpPr>
        <p:spPr>
          <a:xfrm>
            <a:off x="8292988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35159C79-D169-526F-6B2B-00661856BB78}"/>
              </a:ext>
            </a:extLst>
          </p:cNvPr>
          <p:cNvSpPr/>
          <p:nvPr userDrawn="1"/>
        </p:nvSpPr>
        <p:spPr>
          <a:xfrm>
            <a:off x="4356044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139584-772E-F4B5-3BA6-29C630CEFB08}"/>
              </a:ext>
            </a:extLst>
          </p:cNvPr>
          <p:cNvSpPr/>
          <p:nvPr userDrawn="1"/>
        </p:nvSpPr>
        <p:spPr>
          <a:xfrm>
            <a:off x="9290573" y="1885183"/>
            <a:ext cx="1541891" cy="1541891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/>
                </a:gs>
                <a:gs pos="30000">
                  <a:schemeClr val="accent1"/>
                </a:gs>
                <a:gs pos="99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9EE79C9-321B-6695-3A01-8B60577F77AE}"/>
              </a:ext>
            </a:extLst>
          </p:cNvPr>
          <p:cNvSpPr/>
          <p:nvPr userDrawn="1"/>
        </p:nvSpPr>
        <p:spPr>
          <a:xfrm>
            <a:off x="5358392" y="1885183"/>
            <a:ext cx="1541891" cy="1541891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/>
                </a:gs>
                <a:gs pos="30000">
                  <a:schemeClr val="accent1"/>
                </a:gs>
                <a:gs pos="99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B9492E-B553-986C-DCD6-ABAEC0787099}"/>
              </a:ext>
            </a:extLst>
          </p:cNvPr>
          <p:cNvSpPr/>
          <p:nvPr userDrawn="1"/>
        </p:nvSpPr>
        <p:spPr>
          <a:xfrm>
            <a:off x="1426211" y="1885183"/>
            <a:ext cx="1541891" cy="1541891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/>
                </a:gs>
                <a:gs pos="30000">
                  <a:schemeClr val="accent1"/>
                </a:gs>
                <a:gs pos="99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F3FA1E-28A2-2A44-2C1D-7A1EF81ABD03}"/>
              </a:ext>
            </a:extLst>
          </p:cNvPr>
          <p:cNvCxnSpPr>
            <a:cxnSpLocks/>
          </p:cNvCxnSpPr>
          <p:nvPr userDrawn="1"/>
        </p:nvCxnSpPr>
        <p:spPr>
          <a:xfrm>
            <a:off x="1739956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B1848BA4-D0B6-9ABC-82C6-933BFFFAE0F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33690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3556C88-4E70-B0A6-86D9-2CF5F271DCB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733690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9073B9-455D-C10B-7B33-B2CA64C32A74}"/>
              </a:ext>
            </a:extLst>
          </p:cNvPr>
          <p:cNvCxnSpPr>
            <a:cxnSpLocks/>
          </p:cNvCxnSpPr>
          <p:nvPr userDrawn="1"/>
        </p:nvCxnSpPr>
        <p:spPr>
          <a:xfrm>
            <a:off x="9613844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54A302D-4223-5925-8CEA-0BEE1E1125ED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607578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F16AF30-7B37-1297-47E4-EF0C23B0DBF2}"/>
              </a:ext>
            </a:extLst>
          </p:cNvPr>
          <p:cNvSpPr>
            <a:spLocks noGrp="1"/>
          </p:cNvSpPr>
          <p:nvPr userDrawn="1">
            <p:ph type="body" idx="18" hasCustomPrompt="1"/>
          </p:nvPr>
        </p:nvSpPr>
        <p:spPr>
          <a:xfrm>
            <a:off x="8607578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8F87B0-A732-A5D0-3978-C84778E6D744}"/>
              </a:ext>
            </a:extLst>
          </p:cNvPr>
          <p:cNvCxnSpPr>
            <a:cxnSpLocks/>
          </p:cNvCxnSpPr>
          <p:nvPr userDrawn="1"/>
        </p:nvCxnSpPr>
        <p:spPr>
          <a:xfrm>
            <a:off x="5676900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1879FC-3649-DC7B-2874-F383D5CD44C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4670634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21D4A74-0C75-63EE-E996-862CBFFE4904}"/>
              </a:ext>
            </a:extLst>
          </p:cNvPr>
          <p:cNvSpPr>
            <a:spLocks noGrp="1"/>
          </p:cNvSpPr>
          <p:nvPr userDrawn="1">
            <p:ph type="body" idx="21" hasCustomPrompt="1"/>
          </p:nvPr>
        </p:nvSpPr>
        <p:spPr>
          <a:xfrm>
            <a:off x="4670634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B8ED1A0-8CA5-C8C1-D1EF-DB4F3092CB1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707F6A4-4D18-F3BE-1996-FA147CB634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26211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FF694DD8-C8F5-07D4-2208-578B44E5F00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63155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8767C8BD-3DD0-49B5-2AF0-B5E3A61BC9A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300099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6226129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03AC0CE5-EA06-CE55-4FDD-17CBF3749294}"/>
              </a:ext>
            </a:extLst>
          </p:cNvPr>
          <p:cNvSpPr/>
          <p:nvPr userDrawn="1"/>
        </p:nvSpPr>
        <p:spPr>
          <a:xfrm>
            <a:off x="419100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9E632FC-0C0B-A67C-A85C-8206A1A510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33690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055182EB-F96C-FFD4-C323-F5CCFF6068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3690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7" name="Rectangle: Rounded Corners 14">
            <a:extLst>
              <a:ext uri="{FF2B5EF4-FFF2-40B4-BE49-F238E27FC236}">
                <a16:creationId xmlns:a16="http://schemas.microsoft.com/office/drawing/2014/main" id="{462E4AA4-1F9A-4B65-017C-81AAB49744B9}"/>
              </a:ext>
            </a:extLst>
          </p:cNvPr>
          <p:cNvSpPr/>
          <p:nvPr userDrawn="1"/>
        </p:nvSpPr>
        <p:spPr>
          <a:xfrm>
            <a:off x="8292988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27B2543-1791-CE3E-5D92-A32148B8B4A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607578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38AAC4E9-B601-E048-E004-7AB349D403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07578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1" name="Rectangle: Rounded Corners 14">
            <a:extLst>
              <a:ext uri="{FF2B5EF4-FFF2-40B4-BE49-F238E27FC236}">
                <a16:creationId xmlns:a16="http://schemas.microsoft.com/office/drawing/2014/main" id="{29682F97-F604-3EA6-1614-4AD9EA8EBD33}"/>
              </a:ext>
            </a:extLst>
          </p:cNvPr>
          <p:cNvSpPr/>
          <p:nvPr userDrawn="1"/>
        </p:nvSpPr>
        <p:spPr>
          <a:xfrm>
            <a:off x="4356044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AD311DF5-CAB0-119A-BEB3-CD860F0E8E6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670634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A2EF9C3D-D705-2798-A07B-2AD4B99723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70634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B5974954-D39B-EA11-2394-C3638EFE87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3690" y="2189966"/>
            <a:ext cx="1304660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AD9BE854-F816-4000-5D2D-80A4E7C51B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70634" y="2189966"/>
            <a:ext cx="1304660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51E6FFF8-A8A7-3C71-837B-9C417CC66E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07578" y="2189966"/>
            <a:ext cx="1304660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</p:spTree>
    <p:extLst>
      <p:ext uri="{BB962C8B-B14F-4D97-AF65-F5344CB8AC3E}">
        <p14:creationId xmlns:p14="http://schemas.microsoft.com/office/powerpoint/2010/main" val="129203837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422327CD-07D1-1CAF-46C3-09EBBAA08919}"/>
              </a:ext>
            </a:extLst>
          </p:cNvPr>
          <p:cNvSpPr/>
          <p:nvPr userDrawn="1"/>
        </p:nvSpPr>
        <p:spPr>
          <a:xfrm>
            <a:off x="419100" y="1371600"/>
            <a:ext cx="3650025" cy="4838699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Rectangle: Rounded Corners 15">
            <a:extLst>
              <a:ext uri="{FF2B5EF4-FFF2-40B4-BE49-F238E27FC236}">
                <a16:creationId xmlns:a16="http://schemas.microsoft.com/office/drawing/2014/main" id="{64275C19-EB6A-D5A4-A6A1-C8D890AC76C0}"/>
              </a:ext>
            </a:extLst>
          </p:cNvPr>
          <p:cNvSpPr/>
          <p:nvPr userDrawn="1"/>
        </p:nvSpPr>
        <p:spPr>
          <a:xfrm>
            <a:off x="4315092" y="1371600"/>
            <a:ext cx="3650025" cy="4838699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Rectangle: Rounded Corners 16">
            <a:extLst>
              <a:ext uri="{FF2B5EF4-FFF2-40B4-BE49-F238E27FC236}">
                <a16:creationId xmlns:a16="http://schemas.microsoft.com/office/drawing/2014/main" id="{9CAB5F3F-9289-6BA8-3B6A-9D79956FEAC7}"/>
              </a:ext>
            </a:extLst>
          </p:cNvPr>
          <p:cNvSpPr/>
          <p:nvPr userDrawn="1"/>
        </p:nvSpPr>
        <p:spPr>
          <a:xfrm>
            <a:off x="8199075" y="1371601"/>
            <a:ext cx="3650025" cy="483869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1059391-7A3F-14D9-37B8-EE42ACEAD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0CB3EBDE-B4C0-0388-471A-5BBEE001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3F45658-52EB-AE68-7DD2-00BA9C80247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912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FCACC78A-CE4C-D779-A4B8-103E819B2A6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39904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3A4D9EEC-CF9D-5FCF-D3D9-BD9838490EB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423887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28961C79-6584-D0B8-F203-96FBC0849D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0670" y="1371600"/>
            <a:ext cx="3657600" cy="2560320"/>
          </a:xfrm>
          <a:prstGeom prst="roundRect">
            <a:avLst>
              <a:gd name="adj" fmla="val 9227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9E880BFF-C8C8-8B71-84C1-1A87D878B0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07517" y="1371600"/>
            <a:ext cx="3657600" cy="2560320"/>
          </a:xfrm>
          <a:prstGeom prst="roundRect">
            <a:avLst>
              <a:gd name="adj" fmla="val 8730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10BA1E98-6AF5-601E-9289-92A2474496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1500" y="1371600"/>
            <a:ext cx="3657600" cy="2560320"/>
          </a:xfrm>
          <a:prstGeom prst="roundRect">
            <a:avLst>
              <a:gd name="adj" fmla="val 6746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32589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F0C55-647A-C46B-A269-98522441C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F208D-91C1-F29E-A081-9D2732734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2A589-5F0B-598C-69E0-6E7590C66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1A630B-C649-4CB7-1BD1-E2D4AF0BBA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626E01-99E0-7BE3-78D0-87D68B0FF3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2F547-560F-A937-9926-0A8E0F995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E0F630-3A32-D601-3FB9-ED9CABF8D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C2F6C6-0F2E-5467-AA0F-F108EE77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225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2 support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109FBF-A551-0E73-F8F7-CC7C0D3CAB0F}"/>
              </a:ext>
            </a:extLst>
          </p:cNvPr>
          <p:cNvSpPr/>
          <p:nvPr userDrawn="1"/>
        </p:nvSpPr>
        <p:spPr>
          <a:xfrm>
            <a:off x="419100" y="1371600"/>
            <a:ext cx="3650025" cy="4838700"/>
          </a:xfrm>
          <a:prstGeom prst="roundRect">
            <a:avLst>
              <a:gd name="adj" fmla="val 595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89385" y="3340268"/>
            <a:ext cx="2909455" cy="1015663"/>
          </a:xfrm>
          <a:noFill/>
        </p:spPr>
        <p:txBody>
          <a:bodyPr tIns="0" bIns="0" anchor="ctr">
            <a:sp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20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6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F6DF51-03DE-037A-36FA-57CE810E7F5F}"/>
              </a:ext>
            </a:extLst>
          </p:cNvPr>
          <p:cNvSpPr/>
          <p:nvPr userDrawn="1"/>
        </p:nvSpPr>
        <p:spPr>
          <a:xfrm>
            <a:off x="4439410" y="3962400"/>
            <a:ext cx="7409690" cy="2247900"/>
          </a:xfrm>
          <a:prstGeom prst="roundRect">
            <a:avLst>
              <a:gd name="adj" fmla="val 6866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2FF4F5-7447-221A-7628-D02970A35BC7}"/>
              </a:ext>
            </a:extLst>
          </p:cNvPr>
          <p:cNvSpPr/>
          <p:nvPr userDrawn="1"/>
        </p:nvSpPr>
        <p:spPr>
          <a:xfrm>
            <a:off x="4439410" y="1371600"/>
            <a:ext cx="7409690" cy="2247900"/>
          </a:xfrm>
          <a:prstGeom prst="roundRect">
            <a:avLst>
              <a:gd name="adj" fmla="val 467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4960187" y="1994800"/>
            <a:ext cx="6393613" cy="987621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46297EF-AFF3-48F7-A407-E3274CA69538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960187" y="4585600"/>
            <a:ext cx="6393613" cy="987621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911748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2 supporting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ABFB6408-920D-1E6F-B461-73461F93CAA7}"/>
              </a:ext>
            </a:extLst>
          </p:cNvPr>
          <p:cNvSpPr/>
          <p:nvPr userDrawn="1"/>
        </p:nvSpPr>
        <p:spPr>
          <a:xfrm>
            <a:off x="419100" y="1371600"/>
            <a:ext cx="3650025" cy="4838700"/>
          </a:xfrm>
          <a:prstGeom prst="roundRect">
            <a:avLst>
              <a:gd name="adj" fmla="val 335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B19ADC-8D74-4951-A056-93F593F4359A}"/>
              </a:ext>
            </a:extLst>
          </p:cNvPr>
          <p:cNvSpPr/>
          <p:nvPr userDrawn="1"/>
        </p:nvSpPr>
        <p:spPr>
          <a:xfrm>
            <a:off x="4439410" y="1371600"/>
            <a:ext cx="7409690" cy="2247900"/>
          </a:xfrm>
          <a:prstGeom prst="roundRect">
            <a:avLst>
              <a:gd name="adj" fmla="val 467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7B450E-3B8F-B9BB-23ED-77B2B602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BFF768BE-5F94-42C9-E496-955140986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E3CD08A-F4CD-7075-B39F-26A7E7D6B9B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912" y="4311650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18D1C323-2D58-E984-9769-0CF93BF350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9101" y="1371600"/>
            <a:ext cx="3650024" cy="2622263"/>
          </a:xfrm>
          <a:prstGeom prst="roundRect">
            <a:avLst>
              <a:gd name="adj" fmla="val 5525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F2AFFA86-EF61-AE52-5912-1F28DB9B6C3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351386" y="2049275"/>
            <a:ext cx="4002413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B37E5854-0024-2BA6-0A11-936EDB9189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48554" y="1371600"/>
            <a:ext cx="2431217" cy="2236839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3" name="Rectangle: Rounded Corners 7">
            <a:extLst>
              <a:ext uri="{FF2B5EF4-FFF2-40B4-BE49-F238E27FC236}">
                <a16:creationId xmlns:a16="http://schemas.microsoft.com/office/drawing/2014/main" id="{4B1D0688-BD48-5879-E9D2-8DF70D6B56DF}"/>
              </a:ext>
            </a:extLst>
          </p:cNvPr>
          <p:cNvSpPr/>
          <p:nvPr userDrawn="1"/>
        </p:nvSpPr>
        <p:spPr>
          <a:xfrm>
            <a:off x="4439410" y="3962400"/>
            <a:ext cx="7409690" cy="2247900"/>
          </a:xfrm>
          <a:prstGeom prst="roundRect">
            <a:avLst>
              <a:gd name="adj" fmla="val 467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8A001B6D-E4D2-2B03-93FF-DE67C05CDF13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7351386" y="4640075"/>
            <a:ext cx="4002413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145F96AB-F97D-57A2-35EA-DA15CB79E5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448554" y="3962400"/>
            <a:ext cx="2431217" cy="2236839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33636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3 support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2FF4F5-7447-221A-7628-D02970A35BC7}"/>
              </a:ext>
            </a:extLst>
          </p:cNvPr>
          <p:cNvSpPr/>
          <p:nvPr userDrawn="1"/>
        </p:nvSpPr>
        <p:spPr>
          <a:xfrm>
            <a:off x="419100" y="1485900"/>
            <a:ext cx="11430000" cy="1828798"/>
          </a:xfrm>
          <a:prstGeom prst="roundRect">
            <a:avLst>
              <a:gd name="adj" fmla="val 10291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44232" y="1907857"/>
            <a:ext cx="10775280" cy="984885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77A2A5-F4FE-67F7-ADE6-5A4C45C46636}"/>
              </a:ext>
            </a:extLst>
          </p:cNvPr>
          <p:cNvSpPr/>
          <p:nvPr userDrawn="1"/>
        </p:nvSpPr>
        <p:spPr>
          <a:xfrm>
            <a:off x="419100" y="3543302"/>
            <a:ext cx="3678669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155E0E-FE90-30B4-29B2-5095FF7F7DF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746593" y="3857623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42C1789-5BCE-3857-98C9-2C699654BC1E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746593" y="4255530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B0BFE81F-8456-AC39-1679-18D4E426E6AF}"/>
              </a:ext>
            </a:extLst>
          </p:cNvPr>
          <p:cNvSpPr/>
          <p:nvPr userDrawn="1"/>
        </p:nvSpPr>
        <p:spPr>
          <a:xfrm>
            <a:off x="8170431" y="3543302"/>
            <a:ext cx="3678669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7609F0-4D50-9330-513F-4BCA6409BF8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497924" y="3857623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E659CCA-1997-5805-AE7F-FC2CBA8438F0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8497924" y="4255530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Rectangle: Rounded Corners 8">
            <a:extLst>
              <a:ext uri="{FF2B5EF4-FFF2-40B4-BE49-F238E27FC236}">
                <a16:creationId xmlns:a16="http://schemas.microsoft.com/office/drawing/2014/main" id="{291BB76D-D157-C126-D16B-F05861C573FC}"/>
              </a:ext>
            </a:extLst>
          </p:cNvPr>
          <p:cNvSpPr/>
          <p:nvPr userDrawn="1"/>
        </p:nvSpPr>
        <p:spPr>
          <a:xfrm>
            <a:off x="4294765" y="3543302"/>
            <a:ext cx="3678669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AD33963-AB69-FE2A-ECBE-D6DDEC9E474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622258" y="3857623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1B379EDC-66F5-D1E6-79F5-D2E991C68823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4622258" y="4255530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514014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w photo + 3 support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A477AA5C-159F-62CD-6AB3-B00F2A3A514F}"/>
              </a:ext>
            </a:extLst>
          </p:cNvPr>
          <p:cNvSpPr/>
          <p:nvPr userDrawn="1"/>
        </p:nvSpPr>
        <p:spPr>
          <a:xfrm>
            <a:off x="8460853" y="3543302"/>
            <a:ext cx="3388247" cy="2666998"/>
          </a:xfrm>
          <a:prstGeom prst="roundRect">
            <a:avLst>
              <a:gd name="adj" fmla="val 5020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557FA9E-9D5B-C34C-8303-2319FBA56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C314C204-02A8-6E43-99EF-091BB7B4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Rectangle: Rounded Corners 7">
            <a:extLst>
              <a:ext uri="{FF2B5EF4-FFF2-40B4-BE49-F238E27FC236}">
                <a16:creationId xmlns:a16="http://schemas.microsoft.com/office/drawing/2014/main" id="{B0C1D41D-BAB7-A7EA-8053-4899AA956B42}"/>
              </a:ext>
            </a:extLst>
          </p:cNvPr>
          <p:cNvSpPr/>
          <p:nvPr userDrawn="1"/>
        </p:nvSpPr>
        <p:spPr>
          <a:xfrm>
            <a:off x="1162246" y="1485900"/>
            <a:ext cx="10686854" cy="1828798"/>
          </a:xfrm>
          <a:prstGeom prst="roundRect">
            <a:avLst>
              <a:gd name="adj" fmla="val 7369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7BCFF0A-3A35-DC91-3F6F-0D3629185D0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2668577" y="1907857"/>
            <a:ext cx="8756566" cy="984885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Rectangle: Rounded Corners 8">
            <a:extLst>
              <a:ext uri="{FF2B5EF4-FFF2-40B4-BE49-F238E27FC236}">
                <a16:creationId xmlns:a16="http://schemas.microsoft.com/office/drawing/2014/main" id="{EF5EA3BB-10E0-B04C-60DD-6EE5C33E8C75}"/>
              </a:ext>
            </a:extLst>
          </p:cNvPr>
          <p:cNvSpPr/>
          <p:nvPr userDrawn="1"/>
        </p:nvSpPr>
        <p:spPr>
          <a:xfrm>
            <a:off x="1181103" y="3543302"/>
            <a:ext cx="3388247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id="{57351171-1DA9-AF08-C3C2-96B12F0DDDDD}"/>
              </a:ext>
            </a:extLst>
          </p:cNvPr>
          <p:cNvSpPr/>
          <p:nvPr userDrawn="1"/>
        </p:nvSpPr>
        <p:spPr>
          <a:xfrm>
            <a:off x="4820978" y="3543302"/>
            <a:ext cx="3388247" cy="2666998"/>
          </a:xfrm>
          <a:prstGeom prst="roundRect">
            <a:avLst>
              <a:gd name="adj" fmla="val 5020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9C43166-2DA6-A0B7-21E8-CEE047D8E0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23748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B3E3EA0-DF42-5351-E520-1805467D597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23748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4A0013E-F300-BF10-DCDB-6396B184E1F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063624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BC47406E-2043-1985-F7B5-1AFF4F45BE0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063624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446EF66-AF34-1E0F-856E-C8F8ECD4CE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03497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DC2F462B-F2F2-F5C6-1406-F3F64BAE7E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703497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E5E9E0D-CFE5-2AE4-9E60-BAB0447A8A70}"/>
              </a:ext>
            </a:extLst>
          </p:cNvPr>
          <p:cNvSpPr/>
          <p:nvPr userDrawn="1"/>
        </p:nvSpPr>
        <p:spPr>
          <a:xfrm>
            <a:off x="430976" y="1476253"/>
            <a:ext cx="1852328" cy="1852328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EC412EF2-03F2-40B9-0D02-EB4F8F46A5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976" y="1485900"/>
            <a:ext cx="1852328" cy="185232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10010184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lla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7A7BC55-834F-35C9-7A9C-F351FE4EC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415D1DC-82BC-C90A-95C3-76B019B3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BC3FC6D-2BA5-FEEC-EDCC-688A872C0FA3}"/>
              </a:ext>
            </a:extLst>
          </p:cNvPr>
          <p:cNvSpPr/>
          <p:nvPr userDrawn="1"/>
        </p:nvSpPr>
        <p:spPr>
          <a:xfrm>
            <a:off x="419100" y="2060812"/>
            <a:ext cx="11430000" cy="4149488"/>
          </a:xfrm>
          <a:prstGeom prst="roundRect">
            <a:avLst>
              <a:gd name="adj" fmla="val 313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1A7F1E9-13EA-7BD9-34BF-D5753914E19D}"/>
              </a:ext>
            </a:extLst>
          </p:cNvPr>
          <p:cNvSpPr/>
          <p:nvPr userDrawn="1"/>
        </p:nvSpPr>
        <p:spPr>
          <a:xfrm>
            <a:off x="1035007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C335E8-287B-2524-150D-033C483514FE}"/>
              </a:ext>
            </a:extLst>
          </p:cNvPr>
          <p:cNvCxnSpPr>
            <a:cxnSpLocks/>
          </p:cNvCxnSpPr>
          <p:nvPr userDrawn="1"/>
        </p:nvCxnSpPr>
        <p:spPr>
          <a:xfrm>
            <a:off x="1278605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4EDBDAE7-8B58-8891-7327-E4ABE61D6F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44532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5B3B7C79-38B0-1A2E-803F-0A79610FAE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391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49748C2-5A9E-2CC4-DDB7-9C25E95F7A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9390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1484C2E-741E-425F-80B2-476B27E37934}"/>
              </a:ext>
            </a:extLst>
          </p:cNvPr>
          <p:cNvSpPr/>
          <p:nvPr userDrawn="1"/>
        </p:nvSpPr>
        <p:spPr>
          <a:xfrm>
            <a:off x="3907187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A0E0EC-CE34-DAAD-5377-9E2F5CE887E1}"/>
              </a:ext>
            </a:extLst>
          </p:cNvPr>
          <p:cNvCxnSpPr>
            <a:cxnSpLocks/>
          </p:cNvCxnSpPr>
          <p:nvPr userDrawn="1"/>
        </p:nvCxnSpPr>
        <p:spPr>
          <a:xfrm>
            <a:off x="4150046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DF8B5B29-D300-9F69-E0B7-56BDB2FEF6D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16712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C7684B9D-A7EE-CEFB-CBD7-85ED247468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90832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B69EA51-E832-1E2D-4F0C-82C9115D3EC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490831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D260014-AEF1-7AE3-57DD-F0BD3AD7647D}"/>
              </a:ext>
            </a:extLst>
          </p:cNvPr>
          <p:cNvSpPr/>
          <p:nvPr userDrawn="1"/>
        </p:nvSpPr>
        <p:spPr>
          <a:xfrm>
            <a:off x="9653762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4AE0500-65AD-FF0D-254A-17E030003051}"/>
              </a:ext>
            </a:extLst>
          </p:cNvPr>
          <p:cNvCxnSpPr>
            <a:cxnSpLocks/>
          </p:cNvCxnSpPr>
          <p:nvPr userDrawn="1"/>
        </p:nvCxnSpPr>
        <p:spPr>
          <a:xfrm>
            <a:off x="9897360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Picture Placeholder 12">
            <a:extLst>
              <a:ext uri="{FF2B5EF4-FFF2-40B4-BE49-F238E27FC236}">
                <a16:creationId xmlns:a16="http://schemas.microsoft.com/office/drawing/2014/main" id="{B640880A-7973-008F-432F-8B123939CD0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663287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E158B3A9-DA4C-81C6-D04A-2085EA64B0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38146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25C21C7E-82D5-470C-2DF8-E789D36F8E2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238145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D97B6E0-585B-449B-320B-4687159A7D9A}"/>
              </a:ext>
            </a:extLst>
          </p:cNvPr>
          <p:cNvSpPr/>
          <p:nvPr userDrawn="1"/>
        </p:nvSpPr>
        <p:spPr>
          <a:xfrm>
            <a:off x="6780474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22E0AE-DAB3-BF17-69BF-39D436D975C1}"/>
              </a:ext>
            </a:extLst>
          </p:cNvPr>
          <p:cNvCxnSpPr>
            <a:cxnSpLocks/>
          </p:cNvCxnSpPr>
          <p:nvPr userDrawn="1"/>
        </p:nvCxnSpPr>
        <p:spPr>
          <a:xfrm>
            <a:off x="7023702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icture Placeholder 12">
            <a:extLst>
              <a:ext uri="{FF2B5EF4-FFF2-40B4-BE49-F238E27FC236}">
                <a16:creationId xmlns:a16="http://schemas.microsoft.com/office/drawing/2014/main" id="{51D0E8A9-2F1B-524B-6392-9D00F738F8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789999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971D29F9-4A83-2287-8D37-98D1E104B8F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4488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1075A04-6C45-3D86-8929-00EBC25E1E6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364487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</p:spTree>
    <p:extLst>
      <p:ext uri="{BB962C8B-B14F-4D97-AF65-F5344CB8AC3E}">
        <p14:creationId xmlns:p14="http://schemas.microsoft.com/office/powerpoint/2010/main" val="405076464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19100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198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1980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Rectangle: Rounded Corners 14">
            <a:extLst>
              <a:ext uri="{FF2B5EF4-FFF2-40B4-BE49-F238E27FC236}">
                <a16:creationId xmlns:a16="http://schemas.microsoft.com/office/drawing/2014/main" id="{CDA630CA-AC91-9937-3BDE-708242D99EE2}"/>
              </a:ext>
            </a:extLst>
          </p:cNvPr>
          <p:cNvSpPr/>
          <p:nvPr userDrawn="1"/>
        </p:nvSpPr>
        <p:spPr>
          <a:xfrm>
            <a:off x="3344333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1" name="Rectangle: Rounded Corners 14">
            <a:extLst>
              <a:ext uri="{FF2B5EF4-FFF2-40B4-BE49-F238E27FC236}">
                <a16:creationId xmlns:a16="http://schemas.microsoft.com/office/drawing/2014/main" id="{D9FE9A6B-FC2A-9A04-C60A-5FF8E588915F}"/>
              </a:ext>
            </a:extLst>
          </p:cNvPr>
          <p:cNvSpPr/>
          <p:nvPr userDrawn="1"/>
        </p:nvSpPr>
        <p:spPr>
          <a:xfrm>
            <a:off x="6269566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2" name="Rectangle: Rounded Corners 14">
            <a:extLst>
              <a:ext uri="{FF2B5EF4-FFF2-40B4-BE49-F238E27FC236}">
                <a16:creationId xmlns:a16="http://schemas.microsoft.com/office/drawing/2014/main" id="{5132F6C4-259F-A485-6FEB-B51E68939AC4}"/>
              </a:ext>
            </a:extLst>
          </p:cNvPr>
          <p:cNvSpPr/>
          <p:nvPr userDrawn="1"/>
        </p:nvSpPr>
        <p:spPr>
          <a:xfrm>
            <a:off x="9194800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ACFE3EF-31FB-9767-3942-855DA022D2D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521287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5100FB44-5917-E2FA-F2F6-B9595E8BAE9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1287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5C4A104-65E1-D9DA-FB3D-FB3069741FD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652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83755C07-4451-FB89-D4A0-6F1401349EE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46520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1102334C-C71A-030B-D4A9-CDCB5F6F07D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371754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6231D22F-202B-F7CC-05D0-9F1736CCBE0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371754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37178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header emphasi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14">
            <a:extLst>
              <a:ext uri="{FF2B5EF4-FFF2-40B4-BE49-F238E27FC236}">
                <a16:creationId xmlns:a16="http://schemas.microsoft.com/office/drawing/2014/main" id="{6816EF0C-A4B6-AA25-4DD6-343A9BE46D4C}"/>
              </a:ext>
            </a:extLst>
          </p:cNvPr>
          <p:cNvSpPr/>
          <p:nvPr userDrawn="1"/>
        </p:nvSpPr>
        <p:spPr>
          <a:xfrm>
            <a:off x="419100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EF601CF2-F80A-EE5B-E6A3-CAF78A072F71}"/>
              </a:ext>
            </a:extLst>
          </p:cNvPr>
          <p:cNvSpPr/>
          <p:nvPr userDrawn="1"/>
        </p:nvSpPr>
        <p:spPr>
          <a:xfrm>
            <a:off x="419100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A83F10-A6A5-9DB6-82A4-7C60B2C2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FA73487-41B8-C6B8-C7F8-B0CD65AF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: Rounded Corners 14">
            <a:extLst>
              <a:ext uri="{FF2B5EF4-FFF2-40B4-BE49-F238E27FC236}">
                <a16:creationId xmlns:a16="http://schemas.microsoft.com/office/drawing/2014/main" id="{473E4F63-F81C-B5C1-3063-49AD8B9CC2E2}"/>
              </a:ext>
            </a:extLst>
          </p:cNvPr>
          <p:cNvSpPr/>
          <p:nvPr userDrawn="1"/>
        </p:nvSpPr>
        <p:spPr>
          <a:xfrm>
            <a:off x="3361168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86ABEDA0-DCB0-C2DD-8E53-E231788C1A50}"/>
              </a:ext>
            </a:extLst>
          </p:cNvPr>
          <p:cNvSpPr/>
          <p:nvPr userDrawn="1"/>
        </p:nvSpPr>
        <p:spPr>
          <a:xfrm>
            <a:off x="3361168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DB231BB9-ABB2-B472-D7F1-C14E9DCBB408}"/>
              </a:ext>
            </a:extLst>
          </p:cNvPr>
          <p:cNvSpPr/>
          <p:nvPr userDrawn="1"/>
        </p:nvSpPr>
        <p:spPr>
          <a:xfrm>
            <a:off x="6263863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E0E49E9A-AF4A-1D5C-6543-1BC704B3D090}"/>
              </a:ext>
            </a:extLst>
          </p:cNvPr>
          <p:cNvSpPr/>
          <p:nvPr userDrawn="1"/>
        </p:nvSpPr>
        <p:spPr>
          <a:xfrm>
            <a:off x="6263863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Rectangle: Rounded Corners 14">
            <a:extLst>
              <a:ext uri="{FF2B5EF4-FFF2-40B4-BE49-F238E27FC236}">
                <a16:creationId xmlns:a16="http://schemas.microsoft.com/office/drawing/2014/main" id="{F0F2686D-7DFC-A073-EED2-05B28513D614}"/>
              </a:ext>
            </a:extLst>
          </p:cNvPr>
          <p:cNvSpPr/>
          <p:nvPr userDrawn="1"/>
        </p:nvSpPr>
        <p:spPr>
          <a:xfrm>
            <a:off x="9205931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Rectangle: Rounded Corners 18">
            <a:extLst>
              <a:ext uri="{FF2B5EF4-FFF2-40B4-BE49-F238E27FC236}">
                <a16:creationId xmlns:a16="http://schemas.microsoft.com/office/drawing/2014/main" id="{BC0690B1-1CC5-531E-A721-AFB7699018E1}"/>
              </a:ext>
            </a:extLst>
          </p:cNvPr>
          <p:cNvSpPr/>
          <p:nvPr userDrawn="1"/>
        </p:nvSpPr>
        <p:spPr>
          <a:xfrm>
            <a:off x="9205931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7811173-A0D9-E93E-824D-F83CEBFCAFF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0198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E7813BD-EC3E-6193-E5CE-E780CC85332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521287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6C5253B-1AA6-2E23-59D6-41D8395FDD1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652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F6C5C3C-80BF-4ACA-1910-1BBF445892B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371754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630B420-54F2-5242-8DD8-AD9DD40FA3DA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601980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29DE2E8A-1BED-B270-3DE1-7757EEADC83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1287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2D5619EE-3385-9C76-678D-E195626039D6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46520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1616D48D-C0D0-69A0-3140-09689F6698B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371754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8084538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w circl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FB76CAA-3D89-ABF8-57CF-7B6E9C42494A}"/>
              </a:ext>
            </a:extLst>
          </p:cNvPr>
          <p:cNvSpPr/>
          <p:nvPr userDrawn="1"/>
        </p:nvSpPr>
        <p:spPr>
          <a:xfrm>
            <a:off x="419100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1244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41244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: Rounded Corners 24">
            <a:extLst>
              <a:ext uri="{FF2B5EF4-FFF2-40B4-BE49-F238E27FC236}">
                <a16:creationId xmlns:a16="http://schemas.microsoft.com/office/drawing/2014/main" id="{19F444B6-6CD6-C89C-4E82-9FB04446FE2A}"/>
              </a:ext>
            </a:extLst>
          </p:cNvPr>
          <p:cNvSpPr/>
          <p:nvPr userDrawn="1"/>
        </p:nvSpPr>
        <p:spPr>
          <a:xfrm>
            <a:off x="9105901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D1D5D2D-E4DB-925B-41D5-4B7F6BB4D84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228045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D7169697-B47B-6FBD-A28E-24F4EC79745B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9228045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Rectangle: Rounded Corners 24">
            <a:extLst>
              <a:ext uri="{FF2B5EF4-FFF2-40B4-BE49-F238E27FC236}">
                <a16:creationId xmlns:a16="http://schemas.microsoft.com/office/drawing/2014/main" id="{CC78F6CD-DF44-3BDE-EEC0-0680C981E94B}"/>
              </a:ext>
            </a:extLst>
          </p:cNvPr>
          <p:cNvSpPr/>
          <p:nvPr userDrawn="1"/>
        </p:nvSpPr>
        <p:spPr>
          <a:xfrm>
            <a:off x="3318622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443F3C4-5019-2196-B304-29FD5CD373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440766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18E3E1-A19B-D1C4-3671-0FEF46CC521E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3440766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Rectangle: Rounded Corners 24">
            <a:extLst>
              <a:ext uri="{FF2B5EF4-FFF2-40B4-BE49-F238E27FC236}">
                <a16:creationId xmlns:a16="http://schemas.microsoft.com/office/drawing/2014/main" id="{E4457818-9CE9-D759-7421-54D0BDA29DD3}"/>
              </a:ext>
            </a:extLst>
          </p:cNvPr>
          <p:cNvSpPr/>
          <p:nvPr userDrawn="1"/>
        </p:nvSpPr>
        <p:spPr>
          <a:xfrm>
            <a:off x="6205444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FFCA4D1-963F-089F-8EE7-7A03ADA1AD0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327588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A89CB49B-6C6A-E53F-2301-B5149145828C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6327588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B2E8B191-B556-8C76-26F8-D0240238D3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7456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6F8B59B9-F0AE-AA2C-52E1-A725A2CDB6E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76978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77ADBE82-6854-A647-3FC6-792F112BCF0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63800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E9D9400-4361-4D96-03C1-61BC7708988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64257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34255240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ectangula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0D0FC32-9F03-894B-68E2-7CF5CF353C2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37566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4526E34-C7D8-D509-A201-9E997DE2D9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7566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27260A6-1D2B-1B04-0EF4-AB8C63D83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222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BA15F6B-C3A4-9F6E-51D4-6670B9E804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3222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0DE6576-FA6B-D29B-D71B-0E6A376563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8878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1C17393-3DDF-97D6-975E-2D841FD65D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28878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731A5005-0DB1-2A1C-F866-F29978F637D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910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A13C9686-CD96-65CC-2668-E24BF4AB9C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7566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71FDDBDC-1DD5-3C49-10B7-23BCE22AABD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3222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A3349B17-AA97-9018-7F50-07C82A4CBA3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8878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32721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0C8F3CA-E2BE-1C64-14B5-F889B194D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6891"/>
            <a:ext cx="11430001" cy="638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: Rounded Corners 14">
            <a:extLst>
              <a:ext uri="{FF2B5EF4-FFF2-40B4-BE49-F238E27FC236}">
                <a16:creationId xmlns:a16="http://schemas.microsoft.com/office/drawing/2014/main" id="{2631E0E3-66B9-656E-9237-366B85405449}"/>
              </a:ext>
            </a:extLst>
          </p:cNvPr>
          <p:cNvSpPr/>
          <p:nvPr userDrawn="1"/>
        </p:nvSpPr>
        <p:spPr>
          <a:xfrm>
            <a:off x="419100" y="1371600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B28F420-F872-DF05-77F2-829896EC58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62415" y="1954025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3DD2BA4C-DA8E-A3EC-22C5-EC20E62D086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9100" y="1371600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1" name="Rectangle: Rounded Corners 14">
            <a:extLst>
              <a:ext uri="{FF2B5EF4-FFF2-40B4-BE49-F238E27FC236}">
                <a16:creationId xmlns:a16="http://schemas.microsoft.com/office/drawing/2014/main" id="{9B81CC61-A4B5-04FC-4164-D3C7CB42B9C1}"/>
              </a:ext>
            </a:extLst>
          </p:cNvPr>
          <p:cNvSpPr/>
          <p:nvPr userDrawn="1"/>
        </p:nvSpPr>
        <p:spPr>
          <a:xfrm>
            <a:off x="6385560" y="1371600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44BF3E90-5C33-71AB-5C99-7C1D76D7FAB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028875" y="1954025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0546A675-E1C1-95C8-49A2-6D1028A3C1A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85560" y="1371600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4" name="Rectangle: Rounded Corners 14">
            <a:extLst>
              <a:ext uri="{FF2B5EF4-FFF2-40B4-BE49-F238E27FC236}">
                <a16:creationId xmlns:a16="http://schemas.microsoft.com/office/drawing/2014/main" id="{71EBE055-2A0A-B5BA-FA53-28C981F6D136}"/>
              </a:ext>
            </a:extLst>
          </p:cNvPr>
          <p:cNvSpPr/>
          <p:nvPr userDrawn="1"/>
        </p:nvSpPr>
        <p:spPr>
          <a:xfrm>
            <a:off x="419100" y="3849328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F9417FD1-7603-092A-724B-2A4FF45C893A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062415" y="4431753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Picture Placeholder 19">
            <a:extLst>
              <a:ext uri="{FF2B5EF4-FFF2-40B4-BE49-F238E27FC236}">
                <a16:creationId xmlns:a16="http://schemas.microsoft.com/office/drawing/2014/main" id="{3B4DD86D-9F31-E558-834A-F68784EC8B1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9100" y="3849328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7" name="Rectangle: Rounded Corners 14">
            <a:extLst>
              <a:ext uri="{FF2B5EF4-FFF2-40B4-BE49-F238E27FC236}">
                <a16:creationId xmlns:a16="http://schemas.microsoft.com/office/drawing/2014/main" id="{06DC2354-1F0E-BBDF-276C-E89428D65BA8}"/>
              </a:ext>
            </a:extLst>
          </p:cNvPr>
          <p:cNvSpPr/>
          <p:nvPr userDrawn="1"/>
        </p:nvSpPr>
        <p:spPr>
          <a:xfrm>
            <a:off x="6385560" y="3849328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6FE0428A-B521-5C48-80FD-EC699EEB4AB1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9028875" y="4431753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19">
            <a:extLst>
              <a:ext uri="{FF2B5EF4-FFF2-40B4-BE49-F238E27FC236}">
                <a16:creationId xmlns:a16="http://schemas.microsoft.com/office/drawing/2014/main" id="{896EC479-0271-8EBF-CAFE-84C5EC0683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85560" y="3849328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46220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9F1ED-4633-9350-B3A5-72901035D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D7860B-16BD-1EEE-7A15-31B851883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B93F7F-E658-6D2D-BA97-69C73E32A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7CC62-DBF5-77DC-E34E-549588CD1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977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8E77B2-C610-3A31-5110-91FDF1F6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663AE79-6577-F30A-13F2-C0AE4FA1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C9F0527-42A6-B350-36A0-D16816263F6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5038" y="2754691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A6942D81-7F37-FA5F-0C3C-3946830772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5038" y="1371600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D99C2E9-3945-C255-51EB-673657FC25F9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25038" y="5247968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CAF12E28-EF60-2E0D-85D2-B9B9948CB35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5038" y="3864877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38E210B-61D4-AE12-F876-40FC4584F77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6381136" y="2754691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CF120748-2F30-F2BF-E77A-CE99DF45AA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81136" y="1371600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843953F-106C-1435-BE0E-989AFF97FC80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6381136" y="5247968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54C99E8E-8200-9FFB-1497-61AB330C06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81136" y="3864877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3938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25148" y="137160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9A3ED9-F60A-9365-FF36-8388F8154325}"/>
              </a:ext>
            </a:extLst>
          </p:cNvPr>
          <p:cNvSpPr/>
          <p:nvPr userDrawn="1"/>
        </p:nvSpPr>
        <p:spPr>
          <a:xfrm>
            <a:off x="425148" y="263398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1B6BB6B-7499-34A7-4AF7-AF464F8CD184}"/>
              </a:ext>
            </a:extLst>
          </p:cNvPr>
          <p:cNvSpPr/>
          <p:nvPr userDrawn="1"/>
        </p:nvSpPr>
        <p:spPr>
          <a:xfrm>
            <a:off x="425148" y="389636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F960DB5-B53A-2F34-0B13-41BF56B70BC9}"/>
              </a:ext>
            </a:extLst>
          </p:cNvPr>
          <p:cNvSpPr/>
          <p:nvPr userDrawn="1"/>
        </p:nvSpPr>
        <p:spPr>
          <a:xfrm>
            <a:off x="425148" y="515874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9313" y="155799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81395" y="150240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0D0FC32-9F03-894B-68E2-7CF5CF353C2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9313" y="282037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4526E34-C7D8-D509-A201-9E997DE2D9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81395" y="276478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27260A6-1D2B-1B04-0EF4-AB8C63D83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313" y="408275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BA15F6B-C3A4-9F6E-51D4-6670B9E804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81395" y="402716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0DE6576-FA6B-D29B-D71B-0E6A376563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313" y="534513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1C17393-3DDF-97D6-975E-2D841FD65D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481395" y="528954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2180438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gray pilla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19100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5323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5323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Rectangle: Rounded Corners 14">
            <a:extLst>
              <a:ext uri="{FF2B5EF4-FFF2-40B4-BE49-F238E27FC236}">
                <a16:creationId xmlns:a16="http://schemas.microsoft.com/office/drawing/2014/main" id="{8CC344CF-9F34-4255-C1D1-485AA925D274}"/>
              </a:ext>
            </a:extLst>
          </p:cNvPr>
          <p:cNvSpPr/>
          <p:nvPr userDrawn="1"/>
        </p:nvSpPr>
        <p:spPr>
          <a:xfrm>
            <a:off x="9820161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46C11E2-5EA5-6D87-9B16-19C34984302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976384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D1FC3F53-1623-1501-A88C-393F90744E7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9976384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2" name="Rectangle: Rounded Corners 14">
            <a:extLst>
              <a:ext uri="{FF2B5EF4-FFF2-40B4-BE49-F238E27FC236}">
                <a16:creationId xmlns:a16="http://schemas.microsoft.com/office/drawing/2014/main" id="{642EFA99-0CC2-5C0D-F347-C7AF408144AB}"/>
              </a:ext>
            </a:extLst>
          </p:cNvPr>
          <p:cNvSpPr/>
          <p:nvPr userDrawn="1"/>
        </p:nvSpPr>
        <p:spPr>
          <a:xfrm>
            <a:off x="2769365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30F172A8-C3C2-BD4A-7CE4-964169DED1B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925588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8606C336-516C-32FA-0769-C71D2F0E48D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2925588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Rectangle: Rounded Corners 14">
            <a:extLst>
              <a:ext uri="{FF2B5EF4-FFF2-40B4-BE49-F238E27FC236}">
                <a16:creationId xmlns:a16="http://schemas.microsoft.com/office/drawing/2014/main" id="{6B8B3E43-F8BC-23C0-CF83-012744622F99}"/>
              </a:ext>
            </a:extLst>
          </p:cNvPr>
          <p:cNvSpPr/>
          <p:nvPr userDrawn="1"/>
        </p:nvSpPr>
        <p:spPr>
          <a:xfrm>
            <a:off x="7469895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576C61F-EF66-C44E-3E7A-C6DD64EA6AE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626118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EE6A360E-3E2D-63BA-610C-462D2E45A3BE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626118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8" name="Rectangle: Rounded Corners 14">
            <a:extLst>
              <a:ext uri="{FF2B5EF4-FFF2-40B4-BE49-F238E27FC236}">
                <a16:creationId xmlns:a16="http://schemas.microsoft.com/office/drawing/2014/main" id="{B735E1DD-0BEA-CCF6-0B52-A1883FAA94EE}"/>
              </a:ext>
            </a:extLst>
          </p:cNvPr>
          <p:cNvSpPr/>
          <p:nvPr userDrawn="1"/>
        </p:nvSpPr>
        <p:spPr>
          <a:xfrm>
            <a:off x="5119630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DB5206F8-8307-A73A-CE56-CA2FD0EA39D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275853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DC6D66F0-02D3-2ADC-1C08-571FA4466C3F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5275853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1913380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illar w cicle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6891"/>
            <a:ext cx="11430000" cy="638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ACD32A4-E944-7B1B-9A9F-60049DD3C3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35F755D-B83A-31BD-34B9-2E05836CD3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100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A77CCC5-B9BE-4642-8458-7FDC46CB3BD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770926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27D8439D-6992-936B-CF67-4A07F79A61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70926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A5DCCC6-32E6-6E64-8450-82236AB1AD0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122752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EEFBC73-7976-8792-E96A-A06F540A4B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22751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80DB3EB-294A-2D58-7F58-0C644A208E03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474577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DF88B32C-7F64-46CF-466C-C6DAC4DB66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74576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0BCBDB97-C9B0-B479-CB1D-9DEA1006D15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826402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C1E169BA-7F72-B21E-15E6-C774673E73F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826402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92505C8-3896-8478-1235-5A420A519E93}"/>
              </a:ext>
            </a:extLst>
          </p:cNvPr>
          <p:cNvCxnSpPr>
            <a:cxnSpLocks/>
          </p:cNvCxnSpPr>
          <p:nvPr userDrawn="1"/>
        </p:nvCxnSpPr>
        <p:spPr>
          <a:xfrm>
            <a:off x="381000" y="3541503"/>
            <a:ext cx="11430000" cy="0"/>
          </a:xfrm>
          <a:prstGeom prst="line">
            <a:avLst/>
          </a:prstGeom>
          <a:ln w="1905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91210B6-BA45-E02E-5EDA-A5720EB468A7}"/>
              </a:ext>
            </a:extLst>
          </p:cNvPr>
          <p:cNvSpPr/>
          <p:nvPr userDrawn="1"/>
        </p:nvSpPr>
        <p:spPr>
          <a:xfrm>
            <a:off x="680641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C272F88-F183-6492-2FC6-B544D29E2BA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90166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42E6A1B-8278-4A63-B26C-C0E96D478D13}"/>
              </a:ext>
            </a:extLst>
          </p:cNvPr>
          <p:cNvSpPr/>
          <p:nvPr userDrawn="1"/>
        </p:nvSpPr>
        <p:spPr>
          <a:xfrm>
            <a:off x="3032467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CB363CF5-B1B6-F5BA-1AB9-EBCAEBC5DA3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1992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592E17C-3558-F608-BBB0-FE3B918F382B}"/>
              </a:ext>
            </a:extLst>
          </p:cNvPr>
          <p:cNvSpPr/>
          <p:nvPr userDrawn="1"/>
        </p:nvSpPr>
        <p:spPr>
          <a:xfrm>
            <a:off x="5384293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7BB94B14-FF37-028A-EF00-3618695FEA7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93818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2775533-567B-2EC2-C299-79C30121011C}"/>
              </a:ext>
            </a:extLst>
          </p:cNvPr>
          <p:cNvSpPr/>
          <p:nvPr userDrawn="1"/>
        </p:nvSpPr>
        <p:spPr>
          <a:xfrm>
            <a:off x="7736118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D20E0605-C5AA-DDDB-7091-C45149DB3C1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745643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2706883-016F-51F4-5F05-871887CCE838}"/>
              </a:ext>
            </a:extLst>
          </p:cNvPr>
          <p:cNvSpPr/>
          <p:nvPr userDrawn="1"/>
        </p:nvSpPr>
        <p:spPr>
          <a:xfrm>
            <a:off x="10087943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2C859758-47DC-216A-0239-1927A94ED4B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097468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09095161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BE62AD-E471-E928-6CF2-3A02CF2799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262" y="1377538"/>
            <a:ext cx="6493838" cy="646331"/>
          </a:xfrm>
        </p:spPr>
        <p:txBody>
          <a:bodyPr wrap="square" anchor="b">
            <a:spAutoFit/>
          </a:bodyPr>
          <a:lstStyle>
            <a:lvl1pPr>
              <a:defRPr/>
            </a:lvl1pPr>
          </a:lstStyle>
          <a:p>
            <a:r>
              <a:rPr lang="en-US"/>
              <a:t>Case study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EA40E48-6F93-59EA-5645-BEC493FD34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100" y="342900"/>
            <a:ext cx="4572543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4C4FAF1-4785-2CDF-37E2-6719DC5C65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5262" y="2557429"/>
            <a:ext cx="6204133" cy="108824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6BDB1EE1-408D-6DC3-8FEB-A9F392B69C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55261" y="2130329"/>
            <a:ext cx="6204133" cy="338554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5E9DB220-52B5-CBEE-50CC-C71A5F1B79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55262" y="4517790"/>
            <a:ext cx="2988289" cy="169251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FC6430C3-D1A9-9784-013F-D9BC72C395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55261" y="4090689"/>
            <a:ext cx="2988289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58B9D09-720A-224C-6915-79BC8B7342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60811" y="4517790"/>
            <a:ext cx="2988289" cy="169251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F42C1BC7-78AB-760C-542B-7BF4512D41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0810" y="4090689"/>
            <a:ext cx="2988289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BFBC96A-B9B8-6024-A7CC-8C3544AF89B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55262" y="342900"/>
            <a:ext cx="2431886" cy="8959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company logo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852595F3-6B29-A4C1-F562-043ADD29A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8274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AA53AC0-AEB6-8987-6A07-E00C23BBBE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101" y="1953888"/>
            <a:ext cx="6850379" cy="1265561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C02566AB-3ACD-263E-89D2-891AAF84D7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101" y="1526788"/>
            <a:ext cx="6850379" cy="338554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9B9BF6A2-CF72-385B-8B53-DE94552D36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101" y="4065650"/>
            <a:ext cx="3275291" cy="2144649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2719C19-DC25-DC42-CDA0-B68389E5B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101" y="3638550"/>
            <a:ext cx="3275291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1349D97C-BFAC-4A0B-B4FE-8AAA14B659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994189" y="4065650"/>
            <a:ext cx="3275291" cy="2144649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6360A970-79B6-D322-41DA-DDA17ED7A0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994189" y="3638550"/>
            <a:ext cx="3275291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7D666F-6FBF-ABB3-CF15-16F3AF8F0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760"/>
            <a:ext cx="11428476" cy="640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E4858-7E78-2E6B-F756-D6089D087E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24" y="1097280"/>
            <a:ext cx="11428476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F1EED-92E4-7A2D-9D4A-30BB22594C2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26">
            <a:extLst>
              <a:ext uri="{FF2B5EF4-FFF2-40B4-BE49-F238E27FC236}">
                <a16:creationId xmlns:a16="http://schemas.microsoft.com/office/drawing/2014/main" id="{35D4D107-5C7D-BB1E-A960-CD9CC631CE0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126344" y="5559425"/>
            <a:ext cx="1828800" cy="6508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lang="en-US" dirty="0"/>
              <a:t>Click icon to add company logo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46121367-B5ED-B6C9-4E59-44F855096DC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192177" y="1532603"/>
            <a:ext cx="3685143" cy="3685143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84997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a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57D666F-6FBF-ABB3-CF15-16F3AF8F0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760"/>
            <a:ext cx="11428476" cy="638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3">
            <a:extLst>
              <a:ext uri="{FF2B5EF4-FFF2-40B4-BE49-F238E27FC236}">
                <a16:creationId xmlns:a16="http://schemas.microsoft.com/office/drawing/2014/main" id="{F34FBDEE-40DF-496D-5524-FEDAED72FE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5369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4">
            <a:extLst>
              <a:ext uri="{FF2B5EF4-FFF2-40B4-BE49-F238E27FC236}">
                <a16:creationId xmlns:a16="http://schemas.microsoft.com/office/drawing/2014/main" id="{ED8B1744-40CE-E460-0FFD-C93324C30B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6887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5">
            <a:extLst>
              <a:ext uri="{FF2B5EF4-FFF2-40B4-BE49-F238E27FC236}">
                <a16:creationId xmlns:a16="http://schemas.microsoft.com/office/drawing/2014/main" id="{86D7E1A9-FAC7-D835-2A49-8F61C0CE98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52542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36">
            <a:extLst>
              <a:ext uri="{FF2B5EF4-FFF2-40B4-BE49-F238E27FC236}">
                <a16:creationId xmlns:a16="http://schemas.microsoft.com/office/drawing/2014/main" id="{88B5C5EE-36B1-0B29-0B68-14299BE4BB7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79715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37">
            <a:extLst>
              <a:ext uri="{FF2B5EF4-FFF2-40B4-BE49-F238E27FC236}">
                <a16:creationId xmlns:a16="http://schemas.microsoft.com/office/drawing/2014/main" id="{B483D00A-86AD-3850-BF01-10E82DD4193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5369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38">
            <a:extLst>
              <a:ext uri="{FF2B5EF4-FFF2-40B4-BE49-F238E27FC236}">
                <a16:creationId xmlns:a16="http://schemas.microsoft.com/office/drawing/2014/main" id="{FF2E3F6D-C2A0-7D16-1F62-393D401677E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306887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39">
            <a:extLst>
              <a:ext uri="{FF2B5EF4-FFF2-40B4-BE49-F238E27FC236}">
                <a16:creationId xmlns:a16="http://schemas.microsoft.com/office/drawing/2014/main" id="{6143B8D4-28E7-9550-7D2F-32DAE92EDA2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452542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ontent Placeholder 40">
            <a:extLst>
              <a:ext uri="{FF2B5EF4-FFF2-40B4-BE49-F238E27FC236}">
                <a16:creationId xmlns:a16="http://schemas.microsoft.com/office/drawing/2014/main" id="{B820354B-C892-2DC6-7FAC-F4480CCCFA3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379715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11658A-C63D-B5C7-669B-6883EE4D0CF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36468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8189914" cy="2567077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4610100"/>
            <a:ext cx="819150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045137"/>
            <a:ext cx="8176986" cy="3416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CB5C35-A9BE-DFC3-9BA2-74BF56863A41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2960AC-5F89-3CAD-F47B-B09F0327EE64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22CC8-AAED-E1B3-9376-DEDAC5CC26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72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CF52449C-A276-663A-D802-436C9D3F6FC8}"/>
              </a:ext>
            </a:extLst>
          </p:cNvPr>
          <p:cNvSpPr/>
          <p:nvPr userDrawn="1"/>
        </p:nvSpPr>
        <p:spPr>
          <a:xfrm>
            <a:off x="646656" y="856097"/>
            <a:ext cx="10898688" cy="4823076"/>
          </a:xfrm>
          <a:prstGeom prst="roundRect">
            <a:avLst>
              <a:gd name="adj" fmla="val 587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err="1"/>
          </a:p>
        </p:txBody>
      </p:sp>
      <p:sp>
        <p:nvSpPr>
          <p:cNvPr id="7" name="Freeform: Shape 2">
            <a:extLst>
              <a:ext uri="{FF2B5EF4-FFF2-40B4-BE49-F238E27FC236}">
                <a16:creationId xmlns:a16="http://schemas.microsoft.com/office/drawing/2014/main" id="{FCB01597-885F-FD69-6C6A-888EB789A2F2}"/>
              </a:ext>
            </a:extLst>
          </p:cNvPr>
          <p:cNvSpPr>
            <a:spLocks noChangeAspect="1"/>
          </p:cNvSpPr>
          <p:nvPr userDrawn="1"/>
        </p:nvSpPr>
        <p:spPr>
          <a:xfrm>
            <a:off x="442528" y="157667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85019C-F15E-4897-1C3D-82539E028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6374" y="1862077"/>
            <a:ext cx="9245909" cy="2567077"/>
          </a:xfrm>
          <a:prstGeom prst="rect">
            <a:avLst/>
          </a:prstGeom>
        </p:spPr>
        <p:txBody>
          <a:bodyPr/>
          <a:lstStyle>
            <a:lvl1pPr>
              <a:defRPr sz="4400" b="0" i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E8BE0-8022-F6FA-1FCB-F0FD306E1A2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E05B9B6-9DA4-2989-44CE-8A044B243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4839" y="4504410"/>
            <a:ext cx="9247444" cy="369332"/>
          </a:xfrm>
        </p:spPr>
        <p:txBody>
          <a:bodyPr/>
          <a:lstStyle>
            <a:lvl1pPr marL="0" indent="0" algn="r">
              <a:buNone/>
              <a:defRPr sz="2000" b="1"/>
            </a:lvl1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54E7FC7-40F3-F6F9-0A02-1E14830982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4839" y="4939447"/>
            <a:ext cx="9247444" cy="341632"/>
          </a:xfrm>
        </p:spPr>
        <p:txBody>
          <a:bodyPr/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</p:spTree>
    <p:extLst>
      <p:ext uri="{BB962C8B-B14F-4D97-AF65-F5344CB8AC3E}">
        <p14:creationId xmlns:p14="http://schemas.microsoft.com/office/powerpoint/2010/main" val="2045299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AD14EE-B412-D4BA-99A4-1C0E5FD3E4EA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87980-B302-9607-017B-75B69D6AD37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392CC1F-2D5E-FAD6-DCF4-A5CE6433ED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53840" y="0"/>
            <a:ext cx="813816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4953000" cy="2567077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459518"/>
            <a:ext cx="4953959" cy="369332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828850"/>
            <a:ext cx="4945182" cy="34163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</p:spTree>
    <p:extLst>
      <p:ext uri="{BB962C8B-B14F-4D97-AF65-F5344CB8AC3E}">
        <p14:creationId xmlns:p14="http://schemas.microsoft.com/office/powerpoint/2010/main" val="2197681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A151FC-1A93-520B-FED2-089811CC3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F5473-AD1C-4058-0A24-9888D6758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68A46-77F8-C5BC-232D-C3C271D87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0585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ortrai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4953000" cy="2567077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459518"/>
            <a:ext cx="4953959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828850"/>
            <a:ext cx="4945182" cy="3416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AD14EE-B412-D4BA-99A4-1C0E5FD3E4EA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310A63-64FE-E9AE-7EFE-0450BA72CEBC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B379-6BCD-5D2B-DD26-96F5436A938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F8984E-9F5B-A656-83FE-21F4A76460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91400" y="1485899"/>
            <a:ext cx="3886200" cy="3980836"/>
          </a:xfrm>
          <a:prstGeom prst="roundRect">
            <a:avLst>
              <a:gd name="adj" fmla="val 269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35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707821"/>
            <a:ext cx="8077200" cy="1442355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Section divider – </a:t>
            </a:r>
            <a:br>
              <a:rPr lang="en-US"/>
            </a:br>
            <a:r>
              <a:rPr lang="en-US"/>
              <a:t>Enter section name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0AEFC-66AC-3609-C732-66426D96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60722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707821"/>
            <a:ext cx="8077200" cy="1442355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Section divider – </a:t>
            </a:r>
            <a:br>
              <a:rPr lang="en-US"/>
            </a:br>
            <a:r>
              <a:rPr lang="en-US"/>
              <a:t>Enter section name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0AEFC-66AC-3609-C732-66426D96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6652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F796E24-5997-E186-1278-85841BD80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319619"/>
            <a:ext cx="5943600" cy="3046132"/>
          </a:xfrm>
        </p:spPr>
        <p:txBody>
          <a:bodyPr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64BDF38-9AA7-CBB9-2814-A6AA8E7AD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783A5516-1B0D-0050-4758-1DD1D7C68A8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91400" y="342900"/>
            <a:ext cx="4457700" cy="5867399"/>
          </a:xfrm>
          <a:prstGeom prst="roundRect">
            <a:avLst>
              <a:gd name="adj" fmla="val 269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52622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881157-0DF8-49E6-B684-3E8FD245E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3453368"/>
            <a:ext cx="3429000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2927B3-63A9-43F6-91E9-B153F0DF3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3835400"/>
            <a:ext cx="3429000" cy="11284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647617-D370-4344-8A52-A50356181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5949" y="3453368"/>
            <a:ext cx="3429000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1E06BA-A855-4482-AB73-94B5EFBA84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20100" y="3453368"/>
            <a:ext cx="3429000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67C7A81-0FAF-4B91-8CE3-3CB926ABA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5949" y="3835400"/>
            <a:ext cx="3429000" cy="11284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9E66DAE-B2A2-4775-9B21-0BED6B9C88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20100" y="3835400"/>
            <a:ext cx="3429000" cy="11284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0D9B8DBA-78C6-4788-90BB-271D175CD3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868"/>
            <a:ext cx="12192000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Thank you layout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EF7F8-9F2B-B523-D4B9-FDEDC073F8E5}"/>
              </a:ext>
            </a:extLst>
          </p:cNvPr>
          <p:cNvSpPr txBox="1"/>
          <p:nvPr userDrawn="1"/>
        </p:nvSpPr>
        <p:spPr bwMode="white">
          <a:xfrm>
            <a:off x="419100" y="1900795"/>
            <a:ext cx="5676900" cy="956453"/>
          </a:xfrm>
          <a:prstGeom prst="rect">
            <a:avLst/>
          </a:prstGeom>
          <a:noFill/>
        </p:spPr>
        <p:txBody>
          <a:bodyPr lIns="0" tIns="0" rIns="0" bIns="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1" i="0" spc="-15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8D098-0D5D-2F43-20F0-F79D1130DDB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34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D8BDC3FF-1738-461C-B98B-AC108F0BB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E4803B-1950-E31A-1640-76EE0564F821}"/>
              </a:ext>
            </a:extLst>
          </p:cNvPr>
          <p:cNvSpPr txBox="1"/>
          <p:nvPr userDrawn="1"/>
        </p:nvSpPr>
        <p:spPr>
          <a:xfrm>
            <a:off x="3486150" y="2379642"/>
            <a:ext cx="7785100" cy="247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 b="1" i="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Do not use layouts after this slide.</a:t>
            </a:r>
            <a:endParaRPr lang="en-US" sz="6600" b="1" i="0" dirty="0">
              <a:latin typeface="Amazon Ember Display Heavy" panose="020F0603020204020204" pitchFamily="34" charset="0"/>
              <a:ea typeface="Amazon Ember Display Heavy" panose="020F0603020204020204" pitchFamily="34" charset="0"/>
              <a:cs typeface="Amazon Ember Display Heavy" panose="020F0603020204020204" pitchFamily="34" charset="0"/>
            </a:endParaRPr>
          </a:p>
          <a:p>
            <a:pPr algn="l">
              <a:lnSpc>
                <a:spcPct val="80000"/>
              </a:lnSpc>
              <a:spcBef>
                <a:spcPts val="600"/>
              </a:spcBef>
            </a:pPr>
            <a:r>
              <a:rPr lang="en-US" sz="2400" b="0" i="0" dirty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They are included as visual examples only</a:t>
            </a:r>
          </a:p>
          <a:p>
            <a:pPr algn="l">
              <a:lnSpc>
                <a:spcPct val="80000"/>
              </a:lnSpc>
              <a:spcBef>
                <a:spcPts val="600"/>
              </a:spcBef>
            </a:pPr>
            <a:r>
              <a:rPr lang="en-US" sz="2400" b="0" i="0" dirty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and are not part of the official template.</a:t>
            </a:r>
            <a:endParaRPr lang="en-US" sz="6600" b="0" i="0" dirty="0">
              <a:latin typeface="Amazon Ember Display Medium" panose="020F0603020204020204" pitchFamily="34" charset="0"/>
              <a:ea typeface="Amazon Ember Display Medium" panose="020F0603020204020204" pitchFamily="34" charset="0"/>
              <a:cs typeface="Amazon Ember Display Medium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829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3BED-9F8D-ED3A-9DCF-BF39425A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4C92D-9531-EDAE-9BFB-AE0FB1D82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4173BD-0425-5DDF-B54C-0A3475956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30B74-B26E-8D10-D8E4-95FC2C0F1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E4400-4F62-B96F-39C4-B361430F7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E5D71-AB65-F5C4-6428-81755CA36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7F037-01D6-5734-282B-CE34B681E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357750-1074-BDFF-4EF8-9C9166DCB1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8E61D-69C4-8F11-7A00-7CEC2A83A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63B8D-161A-E349-2155-ABFA39741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EAF2C-9EE1-164D-A4DB-07B56D70249A}" type="datetimeFigureOut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17499-DCFE-4DA4-E9B0-4FF9809A8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5A2D6-7C4D-252C-BBF5-EA729864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3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63" Type="http://schemas.openxmlformats.org/officeDocument/2006/relationships/slideLayout" Target="../slideLayouts/slideLayout74.xml"/><Relationship Id="rId68" Type="http://schemas.openxmlformats.org/officeDocument/2006/relationships/image" Target="../media/image3.svg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66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image" Target="../media/image2.png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0FDAF2-BBC3-BD3A-F316-28C13BEE5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107D3-41D2-A80B-ACFD-C5C698B2A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64722-A7B1-648C-A6DA-57B473716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EAF2C-9EE1-164D-A4DB-07B56D70249A}" type="datetimeFigureOut">
              <a:rPr lang="en-US" smtClean="0"/>
              <a:t>11/6/24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BCD59-031E-ABB4-A9C5-007B824E7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2F93-4502-6399-8D05-CE8E51C2A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A0E39-E829-FA4D-8371-6B91B89C5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9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EABC0-4D9B-4F84-9C7F-2B0BE803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CAD4279-FBF3-4755-ADA6-63C789BE8BA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57084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43B4F-E335-D57A-3E25-25F0F5F04021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4DFFD08F-49D6-8825-ABAB-CF8590FC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38" y="355015"/>
            <a:ext cx="11430001" cy="63817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BF5023C-9DDF-2272-283E-FA3171F1D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038" y="1384288"/>
            <a:ext cx="11430001" cy="204979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29C534B-A3FE-9853-E9CE-2271CF0D77A2}"/>
              </a:ext>
            </a:extLst>
          </p:cNvPr>
          <p:cNvPicPr>
            <a:picLocks noChangeAspect="1"/>
          </p:cNvPicPr>
          <p:nvPr userDrawn="1"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073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Amazon Ember Display" panose="020F0603020204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44488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41350" indent="-4095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tx1"/>
        </a:buClr>
        <a:buFont typeface="Amazon Ember Display" panose="020F0603020204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pos="264">
          <p15:clr>
            <a:srgbClr val="F26B43"/>
          </p15:clr>
        </p15:guide>
        <p15:guide id="6" pos="7464">
          <p15:clr>
            <a:srgbClr val="F26B43"/>
          </p15:clr>
        </p15:guide>
        <p15:guide id="7" orient="horz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diagramData" Target="../diagrams/data6.xml"/><Relationship Id="rId18" Type="http://schemas.openxmlformats.org/officeDocument/2006/relationships/diagramData" Target="../diagrams/data7.xml"/><Relationship Id="rId26" Type="http://schemas.openxmlformats.org/officeDocument/2006/relationships/diagramColors" Target="../diagrams/colors8.xml"/><Relationship Id="rId21" Type="http://schemas.openxmlformats.org/officeDocument/2006/relationships/diagramColors" Target="../diagrams/colors7.xml"/><Relationship Id="rId34" Type="http://schemas.openxmlformats.org/officeDocument/2006/relationships/diagramLayout" Target="../diagrams/layout10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5" Type="http://schemas.openxmlformats.org/officeDocument/2006/relationships/diagramQuickStyle" Target="../diagrams/quickStyle8.xml"/><Relationship Id="rId33" Type="http://schemas.openxmlformats.org/officeDocument/2006/relationships/diagramData" Target="../diagrams/data10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6.xml"/><Relationship Id="rId20" Type="http://schemas.openxmlformats.org/officeDocument/2006/relationships/diagramQuickStyle" Target="../diagrams/quickStyle7.xml"/><Relationship Id="rId29" Type="http://schemas.openxmlformats.org/officeDocument/2006/relationships/diagramLayout" Target="../diagrams/layout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24" Type="http://schemas.openxmlformats.org/officeDocument/2006/relationships/diagramLayout" Target="../diagrams/layout8.xml"/><Relationship Id="rId32" Type="http://schemas.microsoft.com/office/2007/relationships/diagramDrawing" Target="../diagrams/drawing9.xml"/><Relationship Id="rId37" Type="http://schemas.microsoft.com/office/2007/relationships/diagramDrawing" Target="../diagrams/drawing10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23" Type="http://schemas.openxmlformats.org/officeDocument/2006/relationships/diagramData" Target="../diagrams/data8.xml"/><Relationship Id="rId28" Type="http://schemas.openxmlformats.org/officeDocument/2006/relationships/diagramData" Target="../diagrams/data9.xml"/><Relationship Id="rId36" Type="http://schemas.openxmlformats.org/officeDocument/2006/relationships/diagramColors" Target="../diagrams/colors10.xml"/><Relationship Id="rId10" Type="http://schemas.openxmlformats.org/officeDocument/2006/relationships/diagramQuickStyle" Target="../diagrams/quickStyle5.xml"/><Relationship Id="rId19" Type="http://schemas.openxmlformats.org/officeDocument/2006/relationships/diagramLayout" Target="../diagrams/layout7.xml"/><Relationship Id="rId31" Type="http://schemas.openxmlformats.org/officeDocument/2006/relationships/diagramColors" Target="../diagrams/colors9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Relationship Id="rId22" Type="http://schemas.microsoft.com/office/2007/relationships/diagramDrawing" Target="../diagrams/drawing7.xml"/><Relationship Id="rId27" Type="http://schemas.microsoft.com/office/2007/relationships/diagramDrawing" Target="../diagrams/drawing8.xml"/><Relationship Id="rId30" Type="http://schemas.openxmlformats.org/officeDocument/2006/relationships/diagramQuickStyle" Target="../diagrams/quickStyle9.xml"/><Relationship Id="rId35" Type="http://schemas.openxmlformats.org/officeDocument/2006/relationships/diagramQuickStyle" Target="../diagrams/quickStyle10.xml"/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D27054-DFB0-04BB-03F9-7E592A4A5E4E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2-1</a:t>
            </a:r>
          </a:p>
        </p:txBody>
      </p:sp>
    </p:spTree>
    <p:extLst>
      <p:ext uri="{BB962C8B-B14F-4D97-AF65-F5344CB8AC3E}">
        <p14:creationId xmlns:p14="http://schemas.microsoft.com/office/powerpoint/2010/main" val="3426972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477CD-339B-1108-13AB-0EF81DA91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BA1D85-63A5-926C-1503-C7C2E63588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330" y="1186708"/>
            <a:ext cx="5443070" cy="48891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333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CF3DD-5F44-71E0-DCA3-47B10CC2E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F71D0E9-7618-C39E-90DC-E84C8CB321B6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2-7</a:t>
            </a:r>
          </a:p>
        </p:txBody>
      </p:sp>
    </p:spTree>
    <p:extLst>
      <p:ext uri="{BB962C8B-B14F-4D97-AF65-F5344CB8AC3E}">
        <p14:creationId xmlns:p14="http://schemas.microsoft.com/office/powerpoint/2010/main" val="3456842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AAE1E-8B97-3433-C91B-1A84C457B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8FE871-168D-BF6C-871B-252B5EBBA5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92" y="1809115"/>
            <a:ext cx="3599815" cy="32397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3818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1D783-6320-7249-1E67-FA2FB2B4E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E5177F-6366-B470-8632-A408858901AC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2-8</a:t>
            </a:r>
          </a:p>
        </p:txBody>
      </p:sp>
    </p:spTree>
    <p:extLst>
      <p:ext uri="{BB962C8B-B14F-4D97-AF65-F5344CB8AC3E}">
        <p14:creationId xmlns:p14="http://schemas.microsoft.com/office/powerpoint/2010/main" val="2480935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EE87A-F6D0-3DA4-8407-59599E65F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DC4F0A-EE57-4A1F-CE1B-0A3A38E724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420" y="1809115"/>
            <a:ext cx="3693160" cy="3239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7868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03D4C-3B9D-B47B-3664-B9C267E28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E802D53-0599-3410-79CE-142B5F72B3DF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2-9</a:t>
            </a:r>
          </a:p>
        </p:txBody>
      </p:sp>
    </p:spTree>
    <p:extLst>
      <p:ext uri="{BB962C8B-B14F-4D97-AF65-F5344CB8AC3E}">
        <p14:creationId xmlns:p14="http://schemas.microsoft.com/office/powerpoint/2010/main" val="4112425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A8FA7E4-2550-0A86-B3EA-A24D539CF651}"/>
              </a:ext>
            </a:extLst>
          </p:cNvPr>
          <p:cNvGraphicFramePr/>
          <p:nvPr/>
        </p:nvGraphicFramePr>
        <p:xfrm>
          <a:off x="2565400" y="506733"/>
          <a:ext cx="7467600" cy="465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544C998-19D6-C4A9-0775-6316D0643FA9}"/>
              </a:ext>
            </a:extLst>
          </p:cNvPr>
          <p:cNvGraphicFramePr/>
          <p:nvPr/>
        </p:nvGraphicFramePr>
        <p:xfrm>
          <a:off x="8529122" y="327781"/>
          <a:ext cx="2955636" cy="1750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22AB4A7-65E3-F2B8-C1D1-A24486712090}"/>
              </a:ext>
            </a:extLst>
          </p:cNvPr>
          <p:cNvGraphicFramePr/>
          <p:nvPr/>
        </p:nvGraphicFramePr>
        <p:xfrm>
          <a:off x="9610435" y="2089837"/>
          <a:ext cx="2568865" cy="1750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5BBC45F-4129-4E31-96AC-C2368524E120}"/>
              </a:ext>
            </a:extLst>
          </p:cNvPr>
          <p:cNvGraphicFramePr/>
          <p:nvPr/>
        </p:nvGraphicFramePr>
        <p:xfrm>
          <a:off x="1087582" y="142371"/>
          <a:ext cx="2955636" cy="1750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4411F0A-7A25-6C2E-D088-8C1E6836D970}"/>
              </a:ext>
            </a:extLst>
          </p:cNvPr>
          <p:cNvGraphicFramePr/>
          <p:nvPr/>
        </p:nvGraphicFramePr>
        <p:xfrm>
          <a:off x="944087" y="4858422"/>
          <a:ext cx="2955636" cy="1750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1AB3A07-2037-E8F7-7878-CD39EB7B8020}"/>
              </a:ext>
            </a:extLst>
          </p:cNvPr>
          <p:cNvGraphicFramePr/>
          <p:nvPr/>
        </p:nvGraphicFramePr>
        <p:xfrm>
          <a:off x="8698677" y="4735277"/>
          <a:ext cx="2955636" cy="1750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sp>
        <p:nvSpPr>
          <p:cNvPr id="12" name="Bent Arrow 11">
            <a:extLst>
              <a:ext uri="{FF2B5EF4-FFF2-40B4-BE49-F238E27FC236}">
                <a16:creationId xmlns:a16="http://schemas.microsoft.com/office/drawing/2014/main" id="{36CD95AC-39B1-795D-5B0F-5FD76FE8A71A}"/>
              </a:ext>
            </a:extLst>
          </p:cNvPr>
          <p:cNvSpPr/>
          <p:nvPr/>
        </p:nvSpPr>
        <p:spPr>
          <a:xfrm>
            <a:off x="7307199" y="582933"/>
            <a:ext cx="1125601" cy="242567"/>
          </a:xfrm>
          <a:prstGeom prst="ben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Bent Arrow 1">
            <a:extLst>
              <a:ext uri="{FF2B5EF4-FFF2-40B4-BE49-F238E27FC236}">
                <a16:creationId xmlns:a16="http://schemas.microsoft.com/office/drawing/2014/main" id="{CEF56BC6-82ED-2EA5-FA9B-048F112E537E}"/>
              </a:ext>
            </a:extLst>
          </p:cNvPr>
          <p:cNvSpPr/>
          <p:nvPr/>
        </p:nvSpPr>
        <p:spPr>
          <a:xfrm>
            <a:off x="8432800" y="2389688"/>
            <a:ext cx="1125601" cy="242567"/>
          </a:xfrm>
          <a:prstGeom prst="ben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Bent Arrow 2">
            <a:extLst>
              <a:ext uri="{FF2B5EF4-FFF2-40B4-BE49-F238E27FC236}">
                <a16:creationId xmlns:a16="http://schemas.microsoft.com/office/drawing/2014/main" id="{75BCBE7F-938C-235E-24E1-683B14DF052C}"/>
              </a:ext>
            </a:extLst>
          </p:cNvPr>
          <p:cNvSpPr/>
          <p:nvPr/>
        </p:nvSpPr>
        <p:spPr>
          <a:xfrm flipV="1">
            <a:off x="7403521" y="5001654"/>
            <a:ext cx="1125601" cy="242567"/>
          </a:xfrm>
          <a:prstGeom prst="ben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Bent Arrow 3">
            <a:extLst>
              <a:ext uri="{FF2B5EF4-FFF2-40B4-BE49-F238E27FC236}">
                <a16:creationId xmlns:a16="http://schemas.microsoft.com/office/drawing/2014/main" id="{C565883D-4B34-04AE-634E-C87D6A4E8D81}"/>
              </a:ext>
            </a:extLst>
          </p:cNvPr>
          <p:cNvSpPr/>
          <p:nvPr/>
        </p:nvSpPr>
        <p:spPr>
          <a:xfrm flipH="1" flipV="1">
            <a:off x="4021778" y="5038863"/>
            <a:ext cx="1125601" cy="242567"/>
          </a:xfrm>
          <a:prstGeom prst="ben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FAD250A-1D5A-7C16-622D-215F54846894}"/>
              </a:ext>
            </a:extLst>
          </p:cNvPr>
          <p:cNvGraphicFramePr/>
          <p:nvPr/>
        </p:nvGraphicFramePr>
        <p:xfrm>
          <a:off x="12699" y="2021109"/>
          <a:ext cx="2883477" cy="1750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3" r:lo="rId34" r:qs="rId35" r:cs="rId36"/>
          </a:graphicData>
        </a:graphic>
      </p:graphicFrame>
      <p:sp>
        <p:nvSpPr>
          <p:cNvPr id="19" name="Bent Arrow 18">
            <a:extLst>
              <a:ext uri="{FF2B5EF4-FFF2-40B4-BE49-F238E27FC236}">
                <a16:creationId xmlns:a16="http://schemas.microsoft.com/office/drawing/2014/main" id="{9E59F8ED-D90F-880D-84EC-03C0DE46B35B}"/>
              </a:ext>
            </a:extLst>
          </p:cNvPr>
          <p:cNvSpPr/>
          <p:nvPr/>
        </p:nvSpPr>
        <p:spPr>
          <a:xfrm flipH="1">
            <a:off x="2896177" y="2349764"/>
            <a:ext cx="1125601" cy="242567"/>
          </a:xfrm>
          <a:prstGeom prst="ben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0" name="Bent Arrow 19">
            <a:extLst>
              <a:ext uri="{FF2B5EF4-FFF2-40B4-BE49-F238E27FC236}">
                <a16:creationId xmlns:a16="http://schemas.microsoft.com/office/drawing/2014/main" id="{5963C023-4F24-71C6-6EA2-C312A7A22677}"/>
              </a:ext>
            </a:extLst>
          </p:cNvPr>
          <p:cNvSpPr/>
          <p:nvPr/>
        </p:nvSpPr>
        <p:spPr>
          <a:xfrm flipH="1">
            <a:off x="4111498" y="427557"/>
            <a:ext cx="1125601" cy="242567"/>
          </a:xfrm>
          <a:prstGeom prst="ben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Curved Left Arrow 20">
            <a:extLst>
              <a:ext uri="{FF2B5EF4-FFF2-40B4-BE49-F238E27FC236}">
                <a16:creationId xmlns:a16="http://schemas.microsoft.com/office/drawing/2014/main" id="{9138AB42-3C35-3B57-B892-06D1AAD1C08B}"/>
              </a:ext>
            </a:extLst>
          </p:cNvPr>
          <p:cNvSpPr/>
          <p:nvPr/>
        </p:nvSpPr>
        <p:spPr>
          <a:xfrm>
            <a:off x="8734298" y="571501"/>
            <a:ext cx="122301" cy="253999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urved Left Arrow 23">
            <a:extLst>
              <a:ext uri="{FF2B5EF4-FFF2-40B4-BE49-F238E27FC236}">
                <a16:creationId xmlns:a16="http://schemas.microsoft.com/office/drawing/2014/main" id="{43178474-96C8-F5E9-8A6F-847135937BF1}"/>
              </a:ext>
            </a:extLst>
          </p:cNvPr>
          <p:cNvSpPr/>
          <p:nvPr/>
        </p:nvSpPr>
        <p:spPr>
          <a:xfrm>
            <a:off x="8848598" y="1079501"/>
            <a:ext cx="122301" cy="253999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urved Left Arrow 24">
            <a:extLst>
              <a:ext uri="{FF2B5EF4-FFF2-40B4-BE49-F238E27FC236}">
                <a16:creationId xmlns:a16="http://schemas.microsoft.com/office/drawing/2014/main" id="{CE0BF975-BC0C-B044-B188-1123C9DA2061}"/>
              </a:ext>
            </a:extLst>
          </p:cNvPr>
          <p:cNvSpPr/>
          <p:nvPr/>
        </p:nvSpPr>
        <p:spPr>
          <a:xfrm>
            <a:off x="9788398" y="2324101"/>
            <a:ext cx="122301" cy="253999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urved Left Arrow 25">
            <a:extLst>
              <a:ext uri="{FF2B5EF4-FFF2-40B4-BE49-F238E27FC236}">
                <a16:creationId xmlns:a16="http://schemas.microsoft.com/office/drawing/2014/main" id="{602E9F27-DE8D-0FEA-A809-CA829D50317E}"/>
              </a:ext>
            </a:extLst>
          </p:cNvPr>
          <p:cNvSpPr/>
          <p:nvPr/>
        </p:nvSpPr>
        <p:spPr>
          <a:xfrm>
            <a:off x="9915398" y="2844801"/>
            <a:ext cx="122301" cy="253999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urved Left Arrow 26">
            <a:extLst>
              <a:ext uri="{FF2B5EF4-FFF2-40B4-BE49-F238E27FC236}">
                <a16:creationId xmlns:a16="http://schemas.microsoft.com/office/drawing/2014/main" id="{B678DF17-0C18-8E13-07FF-04534A7A3868}"/>
              </a:ext>
            </a:extLst>
          </p:cNvPr>
          <p:cNvSpPr/>
          <p:nvPr/>
        </p:nvSpPr>
        <p:spPr>
          <a:xfrm>
            <a:off x="8886698" y="4965701"/>
            <a:ext cx="122301" cy="253999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urved Left Arrow 27">
            <a:extLst>
              <a:ext uri="{FF2B5EF4-FFF2-40B4-BE49-F238E27FC236}">
                <a16:creationId xmlns:a16="http://schemas.microsoft.com/office/drawing/2014/main" id="{B8E1E49E-1D35-D1BB-0FAE-5128D3ACD92F}"/>
              </a:ext>
            </a:extLst>
          </p:cNvPr>
          <p:cNvSpPr/>
          <p:nvPr/>
        </p:nvSpPr>
        <p:spPr>
          <a:xfrm>
            <a:off x="9013698" y="5499101"/>
            <a:ext cx="122301" cy="253999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Curved Left Arrow 28">
            <a:extLst>
              <a:ext uri="{FF2B5EF4-FFF2-40B4-BE49-F238E27FC236}">
                <a16:creationId xmlns:a16="http://schemas.microsoft.com/office/drawing/2014/main" id="{C3ED793E-3D37-65A7-016A-91FF38139165}"/>
              </a:ext>
            </a:extLst>
          </p:cNvPr>
          <p:cNvSpPr/>
          <p:nvPr/>
        </p:nvSpPr>
        <p:spPr>
          <a:xfrm flipH="1">
            <a:off x="2550059" y="3302000"/>
            <a:ext cx="122301" cy="253999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rved Left Arrow 29">
            <a:extLst>
              <a:ext uri="{FF2B5EF4-FFF2-40B4-BE49-F238E27FC236}">
                <a16:creationId xmlns:a16="http://schemas.microsoft.com/office/drawing/2014/main" id="{1C830974-B8F5-7857-97EB-C5521CA6DA27}"/>
              </a:ext>
            </a:extLst>
          </p:cNvPr>
          <p:cNvSpPr/>
          <p:nvPr/>
        </p:nvSpPr>
        <p:spPr>
          <a:xfrm>
            <a:off x="8721598" y="1612901"/>
            <a:ext cx="122301" cy="253999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Curved Left Arrow 30">
            <a:extLst>
              <a:ext uri="{FF2B5EF4-FFF2-40B4-BE49-F238E27FC236}">
                <a16:creationId xmlns:a16="http://schemas.microsoft.com/office/drawing/2014/main" id="{50ECCE12-A6A7-E3AC-AA82-D2205212F1DC}"/>
              </a:ext>
            </a:extLst>
          </p:cNvPr>
          <p:cNvSpPr/>
          <p:nvPr/>
        </p:nvSpPr>
        <p:spPr>
          <a:xfrm>
            <a:off x="9801098" y="3378201"/>
            <a:ext cx="122301" cy="253999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urved Left Arrow 31">
            <a:extLst>
              <a:ext uri="{FF2B5EF4-FFF2-40B4-BE49-F238E27FC236}">
                <a16:creationId xmlns:a16="http://schemas.microsoft.com/office/drawing/2014/main" id="{F97F7449-588F-BAFD-D9E6-74BD27328A17}"/>
              </a:ext>
            </a:extLst>
          </p:cNvPr>
          <p:cNvSpPr/>
          <p:nvPr/>
        </p:nvSpPr>
        <p:spPr>
          <a:xfrm>
            <a:off x="8873998" y="6019801"/>
            <a:ext cx="122301" cy="253999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urved Left Arrow 32">
            <a:extLst>
              <a:ext uri="{FF2B5EF4-FFF2-40B4-BE49-F238E27FC236}">
                <a16:creationId xmlns:a16="http://schemas.microsoft.com/office/drawing/2014/main" id="{5ADA9355-8D54-2895-8178-37EB426A66A5}"/>
              </a:ext>
            </a:extLst>
          </p:cNvPr>
          <p:cNvSpPr/>
          <p:nvPr/>
        </p:nvSpPr>
        <p:spPr>
          <a:xfrm flipH="1">
            <a:off x="3721923" y="379733"/>
            <a:ext cx="122301" cy="253999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urved Left Arrow 33">
            <a:extLst>
              <a:ext uri="{FF2B5EF4-FFF2-40B4-BE49-F238E27FC236}">
                <a16:creationId xmlns:a16="http://schemas.microsoft.com/office/drawing/2014/main" id="{06C53898-8ADD-3F5C-5F85-67ABB7B39689}"/>
              </a:ext>
            </a:extLst>
          </p:cNvPr>
          <p:cNvSpPr/>
          <p:nvPr/>
        </p:nvSpPr>
        <p:spPr>
          <a:xfrm flipH="1">
            <a:off x="2427758" y="2766219"/>
            <a:ext cx="122301" cy="253999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urved Left Arrow 34">
            <a:extLst>
              <a:ext uri="{FF2B5EF4-FFF2-40B4-BE49-F238E27FC236}">
                <a16:creationId xmlns:a16="http://schemas.microsoft.com/office/drawing/2014/main" id="{663580FF-2CF7-FC70-F18C-78CE10751E5F}"/>
              </a:ext>
            </a:extLst>
          </p:cNvPr>
          <p:cNvSpPr/>
          <p:nvPr/>
        </p:nvSpPr>
        <p:spPr>
          <a:xfrm flipH="1">
            <a:off x="3563627" y="5090347"/>
            <a:ext cx="122301" cy="253999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Curved Left Arrow 35">
            <a:extLst>
              <a:ext uri="{FF2B5EF4-FFF2-40B4-BE49-F238E27FC236}">
                <a16:creationId xmlns:a16="http://schemas.microsoft.com/office/drawing/2014/main" id="{FDA1A240-352E-1624-348A-BDC6489AD175}"/>
              </a:ext>
            </a:extLst>
          </p:cNvPr>
          <p:cNvSpPr/>
          <p:nvPr/>
        </p:nvSpPr>
        <p:spPr>
          <a:xfrm flipH="1">
            <a:off x="3439221" y="5606623"/>
            <a:ext cx="122301" cy="253999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Curved Left Arrow 36">
            <a:extLst>
              <a:ext uri="{FF2B5EF4-FFF2-40B4-BE49-F238E27FC236}">
                <a16:creationId xmlns:a16="http://schemas.microsoft.com/office/drawing/2014/main" id="{CAC3054E-A171-596E-5054-28ABA5D1A6F2}"/>
              </a:ext>
            </a:extLst>
          </p:cNvPr>
          <p:cNvSpPr/>
          <p:nvPr/>
        </p:nvSpPr>
        <p:spPr>
          <a:xfrm flipH="1">
            <a:off x="3561522" y="6132390"/>
            <a:ext cx="122301" cy="253999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Curved Left Arrow 37">
            <a:extLst>
              <a:ext uri="{FF2B5EF4-FFF2-40B4-BE49-F238E27FC236}">
                <a16:creationId xmlns:a16="http://schemas.microsoft.com/office/drawing/2014/main" id="{85106E56-9A80-3C10-71C4-AFB74970E7F5}"/>
              </a:ext>
            </a:extLst>
          </p:cNvPr>
          <p:cNvSpPr/>
          <p:nvPr/>
        </p:nvSpPr>
        <p:spPr>
          <a:xfrm flipH="1">
            <a:off x="2560701" y="2222764"/>
            <a:ext cx="122301" cy="253999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urved Left Arrow 38">
            <a:extLst>
              <a:ext uri="{FF2B5EF4-FFF2-40B4-BE49-F238E27FC236}">
                <a16:creationId xmlns:a16="http://schemas.microsoft.com/office/drawing/2014/main" id="{0501CDEB-E6B4-01C0-CCDA-01E5C935C441}"/>
              </a:ext>
            </a:extLst>
          </p:cNvPr>
          <p:cNvSpPr/>
          <p:nvPr/>
        </p:nvSpPr>
        <p:spPr>
          <a:xfrm flipH="1">
            <a:off x="3721922" y="1425310"/>
            <a:ext cx="122301" cy="253999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Curved Left Arrow 39">
            <a:extLst>
              <a:ext uri="{FF2B5EF4-FFF2-40B4-BE49-F238E27FC236}">
                <a16:creationId xmlns:a16="http://schemas.microsoft.com/office/drawing/2014/main" id="{5DAC5D7D-F4A5-5AC6-8AC4-64F33B34C672}"/>
              </a:ext>
            </a:extLst>
          </p:cNvPr>
          <p:cNvSpPr/>
          <p:nvPr/>
        </p:nvSpPr>
        <p:spPr>
          <a:xfrm flipH="1">
            <a:off x="3571872" y="903030"/>
            <a:ext cx="122301" cy="253999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5A692388-364D-7930-B77B-8550EA57872C}"/>
              </a:ext>
            </a:extLst>
          </p:cNvPr>
          <p:cNvCxnSpPr>
            <a:cxnSpLocks/>
          </p:cNvCxnSpPr>
          <p:nvPr/>
        </p:nvCxnSpPr>
        <p:spPr>
          <a:xfrm>
            <a:off x="5444178" y="1157029"/>
            <a:ext cx="2522143" cy="1678860"/>
          </a:xfrm>
          <a:prstGeom prst="curvedConnector3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1644386C-1F9D-B36E-0030-149F63A0B424}"/>
              </a:ext>
            </a:extLst>
          </p:cNvPr>
          <p:cNvCxnSpPr/>
          <p:nvPr/>
        </p:nvCxnSpPr>
        <p:spPr>
          <a:xfrm rot="16200000" flipH="1">
            <a:off x="4673926" y="1821484"/>
            <a:ext cx="3155129" cy="1880511"/>
          </a:xfrm>
          <a:prstGeom prst="curvedConnector3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8488084A-1C25-747D-70B1-9B88B89026C0}"/>
              </a:ext>
            </a:extLst>
          </p:cNvPr>
          <p:cNvCxnSpPr/>
          <p:nvPr/>
        </p:nvCxnSpPr>
        <p:spPr>
          <a:xfrm flipV="1">
            <a:off x="5543837" y="2971800"/>
            <a:ext cx="2326162" cy="1318861"/>
          </a:xfrm>
          <a:prstGeom prst="curvedConnector3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CC1843B3-FACE-A881-B8A5-BA72CC0F46CE}"/>
              </a:ext>
            </a:extLst>
          </p:cNvPr>
          <p:cNvCxnSpPr/>
          <p:nvPr/>
        </p:nvCxnSpPr>
        <p:spPr>
          <a:xfrm rot="16200000" flipH="1">
            <a:off x="3727617" y="2622743"/>
            <a:ext cx="3136322" cy="296799"/>
          </a:xfrm>
          <a:prstGeom prst="curvedConnector3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65684708-8372-B5D8-A3EB-3CA487F49DE4}"/>
              </a:ext>
            </a:extLst>
          </p:cNvPr>
          <p:cNvCxnSpPr>
            <a:cxnSpLocks/>
          </p:cNvCxnSpPr>
          <p:nvPr/>
        </p:nvCxnSpPr>
        <p:spPr>
          <a:xfrm flipV="1">
            <a:off x="5584659" y="4366449"/>
            <a:ext cx="1337337" cy="99855"/>
          </a:xfrm>
          <a:prstGeom prst="curvedConnector3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516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6DB11F-52A1-3E27-0E76-8277F9A6D4C7}"/>
              </a:ext>
            </a:extLst>
          </p:cNvPr>
          <p:cNvGraphicFramePr/>
          <p:nvPr/>
        </p:nvGraphicFramePr>
        <p:xfrm>
          <a:off x="6959600" y="513714"/>
          <a:ext cx="8737600" cy="5582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3558D71-7305-6BCB-325B-DCF611B201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390" y="513714"/>
            <a:ext cx="9938084" cy="5582285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1764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3081E7F-7476-393A-4A62-EF852C31BD0F}"/>
              </a:ext>
            </a:extLst>
          </p:cNvPr>
          <p:cNvSpPr/>
          <p:nvPr/>
        </p:nvSpPr>
        <p:spPr>
          <a:xfrm>
            <a:off x="4070038" y="3113582"/>
            <a:ext cx="5088952" cy="5842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Infrastructure for FM Training &amp; Inferences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EA056DC-CBDB-C2C1-8F97-D94AA0DC2EBE}"/>
              </a:ext>
            </a:extLst>
          </p:cNvPr>
          <p:cNvSpPr/>
          <p:nvPr/>
        </p:nvSpPr>
        <p:spPr>
          <a:xfrm>
            <a:off x="4070038" y="2529382"/>
            <a:ext cx="5088952" cy="5842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Tools to build with LLM’s and other FMs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49EA9F1-2CD2-2112-40B6-CBAEFB6A646E}"/>
              </a:ext>
            </a:extLst>
          </p:cNvPr>
          <p:cNvSpPr/>
          <p:nvPr/>
        </p:nvSpPr>
        <p:spPr>
          <a:xfrm>
            <a:off x="4070038" y="1945182"/>
            <a:ext cx="5088952" cy="5842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that leverage LLM’s and other FMs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36ED8-1B84-E973-2420-FC2DEF870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13125A5-B232-D776-937B-46FB15FF6761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2-2</a:t>
            </a:r>
          </a:p>
        </p:txBody>
      </p:sp>
    </p:spTree>
    <p:extLst>
      <p:ext uri="{BB962C8B-B14F-4D97-AF65-F5344CB8AC3E}">
        <p14:creationId xmlns:p14="http://schemas.microsoft.com/office/powerpoint/2010/main" val="175173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230DC7-C083-EBC0-34FF-E22A20CC69C8}"/>
              </a:ext>
            </a:extLst>
          </p:cNvPr>
          <p:cNvCxnSpPr>
            <a:cxnSpLocks/>
          </p:cNvCxnSpPr>
          <p:nvPr/>
        </p:nvCxnSpPr>
        <p:spPr>
          <a:xfrm>
            <a:off x="2824269" y="1934230"/>
            <a:ext cx="7729431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Diagram 65">
            <a:extLst>
              <a:ext uri="{FF2B5EF4-FFF2-40B4-BE49-F238E27FC236}">
                <a16:creationId xmlns:a16="http://schemas.microsoft.com/office/drawing/2014/main" id="{1EB9642E-68EA-AE30-4585-1AEB50730212}"/>
              </a:ext>
            </a:extLst>
          </p:cNvPr>
          <p:cNvGraphicFramePr/>
          <p:nvPr/>
        </p:nvGraphicFramePr>
        <p:xfrm>
          <a:off x="3214688" y="2076979"/>
          <a:ext cx="7161212" cy="1352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3081E7F-7476-393A-4A62-EF852C31BD0F}"/>
              </a:ext>
            </a:extLst>
          </p:cNvPr>
          <p:cNvSpPr/>
          <p:nvPr/>
        </p:nvSpPr>
        <p:spPr>
          <a:xfrm>
            <a:off x="3086100" y="1104900"/>
            <a:ext cx="7289800" cy="5842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Infrastructure for FM Training &amp; Inferences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095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5D65-E836-7672-3B77-01D5E7261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E6875C3-7C6C-524C-C0E1-64D53457708D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2-3</a:t>
            </a:r>
          </a:p>
        </p:txBody>
      </p:sp>
    </p:spTree>
    <p:extLst>
      <p:ext uri="{BB962C8B-B14F-4D97-AF65-F5344CB8AC3E}">
        <p14:creationId xmlns:p14="http://schemas.microsoft.com/office/powerpoint/2010/main" val="1765312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B8BAA-0FC3-0F8F-ECA7-D82BADAE7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20692"/>
            <a:ext cx="8479541" cy="39966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D03775-F392-CC60-B84B-F4352318B6D2}"/>
              </a:ext>
            </a:extLst>
          </p:cNvPr>
          <p:cNvSpPr/>
          <p:nvPr/>
        </p:nvSpPr>
        <p:spPr>
          <a:xfrm>
            <a:off x="1524001" y="1274762"/>
            <a:ext cx="1130300" cy="3000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603C8A-CCD8-504D-925F-2A3DC2F8D649}"/>
              </a:ext>
            </a:extLst>
          </p:cNvPr>
          <p:cNvSpPr/>
          <p:nvPr/>
        </p:nvSpPr>
        <p:spPr>
          <a:xfrm>
            <a:off x="1524001" y="4246562"/>
            <a:ext cx="1130300" cy="3000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955233-8C69-4608-67A5-2A0961FC47EB}"/>
              </a:ext>
            </a:extLst>
          </p:cNvPr>
          <p:cNvSpPr/>
          <p:nvPr/>
        </p:nvSpPr>
        <p:spPr>
          <a:xfrm>
            <a:off x="8204201" y="1002505"/>
            <a:ext cx="1799340" cy="30003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31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BBB56-4B0A-AF53-D6F4-FBCE56911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6C2850-AC44-76DC-1307-0C40939C59A9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2-4 &amp; 2-5</a:t>
            </a:r>
            <a:endParaRPr lang="en-US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61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230DC7-C083-EBC0-34FF-E22A20CC69C8}"/>
              </a:ext>
            </a:extLst>
          </p:cNvPr>
          <p:cNvCxnSpPr>
            <a:cxnSpLocks/>
          </p:cNvCxnSpPr>
          <p:nvPr/>
        </p:nvCxnSpPr>
        <p:spPr>
          <a:xfrm>
            <a:off x="2824269" y="1934230"/>
            <a:ext cx="7729431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Diagram 65">
            <a:extLst>
              <a:ext uri="{FF2B5EF4-FFF2-40B4-BE49-F238E27FC236}">
                <a16:creationId xmlns:a16="http://schemas.microsoft.com/office/drawing/2014/main" id="{1EB9642E-68EA-AE30-4585-1AEB50730212}"/>
              </a:ext>
            </a:extLst>
          </p:cNvPr>
          <p:cNvGraphicFramePr/>
          <p:nvPr/>
        </p:nvGraphicFramePr>
        <p:xfrm>
          <a:off x="3214688" y="2076979"/>
          <a:ext cx="7161212" cy="1352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3081E7F-7476-393A-4A62-EF852C31BD0F}"/>
              </a:ext>
            </a:extLst>
          </p:cNvPr>
          <p:cNvSpPr/>
          <p:nvPr/>
        </p:nvSpPr>
        <p:spPr>
          <a:xfrm>
            <a:off x="3086100" y="1104900"/>
            <a:ext cx="7289800" cy="5842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Ember" panose="020B0603020204020204" pitchFamily="34" charset="0"/>
                <a:ea typeface="Times New Roman" panose="02020603050405020304" pitchFamily="18" charset="0"/>
                <a:cs typeface="+mn-cs"/>
              </a:rPr>
              <a:t>Tools to build with LLM’s and other FMs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85EB08-E70A-624B-6D99-8BBE040494EE}"/>
              </a:ext>
            </a:extLst>
          </p:cNvPr>
          <p:cNvCxnSpPr>
            <a:cxnSpLocks/>
          </p:cNvCxnSpPr>
          <p:nvPr/>
        </p:nvCxnSpPr>
        <p:spPr>
          <a:xfrm>
            <a:off x="2952857" y="4739889"/>
            <a:ext cx="7729431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6A1E8C8-864C-D205-3FFB-2D8D9312E6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6356162"/>
              </p:ext>
            </p:extLst>
          </p:nvPr>
        </p:nvGraphicFramePr>
        <p:xfrm>
          <a:off x="3343276" y="4882638"/>
          <a:ext cx="7161212" cy="1352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41622D-7C57-147C-7A67-F77BC19881EF}"/>
              </a:ext>
            </a:extLst>
          </p:cNvPr>
          <p:cNvSpPr/>
          <p:nvPr/>
        </p:nvSpPr>
        <p:spPr>
          <a:xfrm>
            <a:off x="3214688" y="3910559"/>
            <a:ext cx="7289800" cy="5842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Ember" panose="020B0603020204020204" pitchFamily="34" charset="0"/>
                <a:ea typeface="Times New Roman" panose="02020603050405020304" pitchFamily="18" charset="0"/>
                <a:cs typeface="+mn-cs"/>
              </a:rPr>
              <a:t>Application that leverage LLM’s and other FMs</a:t>
            </a:r>
          </a:p>
        </p:txBody>
      </p:sp>
    </p:spTree>
    <p:extLst>
      <p:ext uri="{BB962C8B-B14F-4D97-AF65-F5344CB8AC3E}">
        <p14:creationId xmlns:p14="http://schemas.microsoft.com/office/powerpoint/2010/main" val="4115399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ABCF6-D9E9-9E2D-37DC-6F13B0E11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C0A4AD5-B307-D617-C9E4-5D7196AFD758}"/>
              </a:ext>
            </a:extLst>
          </p:cNvPr>
          <p:cNvSpPr/>
          <p:nvPr/>
        </p:nvSpPr>
        <p:spPr>
          <a:xfrm>
            <a:off x="4406900" y="2806700"/>
            <a:ext cx="2692400" cy="7493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Figure 2-6</a:t>
            </a:r>
          </a:p>
        </p:txBody>
      </p:sp>
    </p:spTree>
    <p:extLst>
      <p:ext uri="{BB962C8B-B14F-4D97-AF65-F5344CB8AC3E}">
        <p14:creationId xmlns:p14="http://schemas.microsoft.com/office/powerpoint/2010/main" val="4003710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WS Brand Template_Dark">
  <a:themeElements>
    <a:clrScheme name="AWS Template">
      <a:dk1>
        <a:srgbClr val="161E2D"/>
      </a:dk1>
      <a:lt1>
        <a:srgbClr val="FFFFFF"/>
      </a:lt1>
      <a:dk2>
        <a:srgbClr val="00193D"/>
      </a:dk2>
      <a:lt2>
        <a:srgbClr val="F5F7FF"/>
      </a:lt2>
      <a:accent1>
        <a:srgbClr val="0073E5"/>
      </a:accent1>
      <a:accent2>
        <a:srgbClr val="FF6A3D"/>
      </a:accent2>
      <a:accent3>
        <a:srgbClr val="5900B2"/>
      </a:accent3>
      <a:accent4>
        <a:srgbClr val="001A99"/>
      </a:accent4>
      <a:accent5>
        <a:srgbClr val="C300E0"/>
      </a:accent5>
      <a:accent6>
        <a:srgbClr val="00E500"/>
      </a:accent6>
      <a:hlink>
        <a:srgbClr val="42B4FF"/>
      </a:hlink>
      <a:folHlink>
        <a:srgbClr val="B2A8FF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0B1A1AB-66E2-4EB3-B743-8516223C8CA5}" vid="{207657F2-C1D5-4C9A-A624-35CD9B124E5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18738</TotalTime>
  <Words>241</Words>
  <Application>Microsoft Macintosh PowerPoint</Application>
  <PresentationFormat>Widescreen</PresentationFormat>
  <Paragraphs>64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Amazon Ember</vt:lpstr>
      <vt:lpstr>Amazon Ember Display</vt:lpstr>
      <vt:lpstr>Amazon Ember Display Heavy</vt:lpstr>
      <vt:lpstr>Amazon Ember Display Medium</vt:lpstr>
      <vt:lpstr>Amazon Ember Mono</vt:lpstr>
      <vt:lpstr>AmazonEmber</vt:lpstr>
      <vt:lpstr>Arial</vt:lpstr>
      <vt:lpstr>Calibri</vt:lpstr>
      <vt:lpstr>Calibri Light</vt:lpstr>
      <vt:lpstr>Times New Roman</vt:lpstr>
      <vt:lpstr>Wingdings</vt:lpstr>
      <vt:lpstr>Office Theme</vt:lpstr>
      <vt:lpstr>1_AWS Brand Template_Dark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Bhattacharjee, Avik</cp:lastModifiedBy>
  <cp:revision>175</cp:revision>
  <dcterms:created xsi:type="dcterms:W3CDTF">2024-03-28T09:42:45Z</dcterms:created>
  <dcterms:modified xsi:type="dcterms:W3CDTF">2024-11-06T04:48:33Z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2024-04-29T13:53:30Z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bbe4c23d-4030-45fb-88e6-8a5184093c8f</vt:lpwstr>
  </property>
  <property fmtid="{D5CDD505-2E9C-101B-9397-08002B2CF9AE}" pid="8" name="MSIP_Label_929eed6f-34eb-4453-9f97-09510b9b219f_ContentBits">
    <vt:lpwstr>0</vt:lpwstr>
  </property>
</Properties>
</file>